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75" r:id="rId2"/>
    <p:sldId id="257" r:id="rId3"/>
    <p:sldId id="258" r:id="rId4"/>
    <p:sldId id="259" r:id="rId5"/>
    <p:sldId id="267" r:id="rId6"/>
    <p:sldId id="260" r:id="rId7"/>
    <p:sldId id="268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72" r:id="rId16"/>
    <p:sldId id="271" r:id="rId17"/>
    <p:sldId id="270" r:id="rId18"/>
    <p:sldId id="276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52F830-B9A4-4674-8D2D-3B0D2A581122}" type="doc">
      <dgm:prSet loTypeId="urn:microsoft.com/office/officeart/2005/8/layout/vList4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24BD6834-F761-4738-8763-F9D0D3AC4064}">
      <dgm:prSet phldrT="[Text]"/>
      <dgm:spPr/>
      <dgm:t>
        <a:bodyPr/>
        <a:lstStyle/>
        <a:p>
          <a:r>
            <a:rPr lang="en-US" sz="2000" b="1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The virus doesn’t kill directly</a:t>
          </a:r>
          <a:endParaRPr lang="en-US" sz="2000" b="1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F4BDFD33-3B86-493D-BA77-47228166387B}" type="parTrans" cxnId="{FEC45762-C40E-49B6-AE53-4A73D5FB0329}">
      <dgm:prSet/>
      <dgm:spPr/>
      <dgm:t>
        <a:bodyPr/>
        <a:lstStyle/>
        <a:p>
          <a:endParaRPr lang="en-US"/>
        </a:p>
      </dgm:t>
    </dgm:pt>
    <dgm:pt modelId="{0FDE171E-5DF2-476D-85EF-1AAAB6D31E97}" type="sibTrans" cxnId="{FEC45762-C40E-49B6-AE53-4A73D5FB0329}">
      <dgm:prSet/>
      <dgm:spPr/>
      <dgm:t>
        <a:bodyPr/>
        <a:lstStyle/>
        <a:p>
          <a:endParaRPr lang="en-US"/>
        </a:p>
      </dgm:t>
    </dgm:pt>
    <dgm:pt modelId="{C5B9B253-BC5C-43E6-B356-A22D275ADC15}">
      <dgm:prSet phldrT="[Text]" custT="1"/>
      <dgm:spPr/>
      <dgm:t>
        <a:bodyPr/>
        <a:lstStyle/>
        <a:p>
          <a:r>
            <a:rPr lang="en-US" sz="1800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It induces an immune inflammation</a:t>
          </a:r>
          <a:endParaRPr lang="en-US" sz="1800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E3004948-9E6E-451A-A26D-957EC49CCE4A}" type="parTrans" cxnId="{A2DF85F0-5712-41E2-8F5D-00FB520CFCAB}">
      <dgm:prSet/>
      <dgm:spPr/>
      <dgm:t>
        <a:bodyPr/>
        <a:lstStyle/>
        <a:p>
          <a:endParaRPr lang="en-US"/>
        </a:p>
      </dgm:t>
    </dgm:pt>
    <dgm:pt modelId="{CDB109BA-47B7-42BA-ABAE-107A3BE242F0}" type="sibTrans" cxnId="{A2DF85F0-5712-41E2-8F5D-00FB520CFCAB}">
      <dgm:prSet/>
      <dgm:spPr/>
      <dgm:t>
        <a:bodyPr/>
        <a:lstStyle/>
        <a:p>
          <a:endParaRPr lang="en-US"/>
        </a:p>
      </dgm:t>
    </dgm:pt>
    <dgm:pt modelId="{1D3A38F9-8BFA-4EC0-9D1D-4981F2D1AFC3}">
      <dgm:prSet phldrT="[Text]" custT="1"/>
      <dgm:spPr/>
      <dgm:t>
        <a:bodyPr/>
        <a:lstStyle/>
        <a:p>
          <a:r>
            <a:rPr lang="en-US" sz="1800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Key is to identify the inflammation at the right time </a:t>
          </a:r>
          <a:endParaRPr lang="en-US" sz="1800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27CCB514-956F-4DFC-80B1-774C08361639}" type="parTrans" cxnId="{38D20CD5-16B5-4546-8251-40C189281B21}">
      <dgm:prSet/>
      <dgm:spPr/>
      <dgm:t>
        <a:bodyPr/>
        <a:lstStyle/>
        <a:p>
          <a:endParaRPr lang="en-US"/>
        </a:p>
      </dgm:t>
    </dgm:pt>
    <dgm:pt modelId="{627F8D83-30C1-4A2D-AE9B-6524AC93CE29}" type="sibTrans" cxnId="{38D20CD5-16B5-4546-8251-40C189281B21}">
      <dgm:prSet/>
      <dgm:spPr/>
      <dgm:t>
        <a:bodyPr/>
        <a:lstStyle/>
        <a:p>
          <a:endParaRPr lang="en-US"/>
        </a:p>
      </dgm:t>
    </dgm:pt>
    <dgm:pt modelId="{DAF8086F-67EC-475A-A103-E93A2B0A2AEC}">
      <dgm:prSet phldrT="[Text]"/>
      <dgm:spPr/>
      <dgm:t>
        <a:bodyPr/>
        <a:lstStyle/>
        <a:p>
          <a:r>
            <a:rPr lang="en-US" sz="2000" b="1" dirty="0" smtClean="0"/>
            <a:t>Treatment is centered around proper monitoring  of </a:t>
          </a:r>
          <a:endParaRPr lang="en-US" sz="2000" b="1" dirty="0"/>
        </a:p>
      </dgm:t>
    </dgm:pt>
    <dgm:pt modelId="{228F6380-1058-4C91-B42C-6CAC7FB7855F}" type="parTrans" cxnId="{E6C21742-5A2B-49CE-B832-D798818A6E8D}">
      <dgm:prSet/>
      <dgm:spPr/>
      <dgm:t>
        <a:bodyPr/>
        <a:lstStyle/>
        <a:p>
          <a:endParaRPr lang="en-US"/>
        </a:p>
      </dgm:t>
    </dgm:pt>
    <dgm:pt modelId="{247776E1-F3EA-491D-869A-FB1828ED7976}" type="sibTrans" cxnId="{E6C21742-5A2B-49CE-B832-D798818A6E8D}">
      <dgm:prSet/>
      <dgm:spPr/>
      <dgm:t>
        <a:bodyPr/>
        <a:lstStyle/>
        <a:p>
          <a:endParaRPr lang="en-US"/>
        </a:p>
      </dgm:t>
    </dgm:pt>
    <dgm:pt modelId="{90AE867C-161F-4F9E-8592-46B9703C49CA}">
      <dgm:prSet phldrT="[Text]" custT="1"/>
      <dgm:spPr/>
      <dgm:t>
        <a:bodyPr/>
        <a:lstStyle/>
        <a:p>
          <a:r>
            <a:rPr lang="en-US" sz="2400" dirty="0" smtClean="0"/>
            <a:t>Clinical parameters</a:t>
          </a:r>
          <a:endParaRPr lang="en-US" sz="2400" dirty="0"/>
        </a:p>
      </dgm:t>
    </dgm:pt>
    <dgm:pt modelId="{78D26333-E4B5-4B18-901A-A5856DA9629D}" type="parTrans" cxnId="{520F6CF5-6DB6-4082-ABFE-DFE6535DA909}">
      <dgm:prSet/>
      <dgm:spPr/>
      <dgm:t>
        <a:bodyPr/>
        <a:lstStyle/>
        <a:p>
          <a:endParaRPr lang="en-US"/>
        </a:p>
      </dgm:t>
    </dgm:pt>
    <dgm:pt modelId="{AD8F49AC-A3A0-479D-BB35-EBF25FFCC9C3}" type="sibTrans" cxnId="{520F6CF5-6DB6-4082-ABFE-DFE6535DA909}">
      <dgm:prSet/>
      <dgm:spPr/>
      <dgm:t>
        <a:bodyPr/>
        <a:lstStyle/>
        <a:p>
          <a:endParaRPr lang="en-US"/>
        </a:p>
      </dgm:t>
    </dgm:pt>
    <dgm:pt modelId="{710A07C0-C0EF-406F-B20F-4C5EC3B21ECC}">
      <dgm:prSet phldrT="[Text]" custT="1"/>
      <dgm:spPr/>
      <dgm:t>
        <a:bodyPr/>
        <a:lstStyle/>
        <a:p>
          <a:r>
            <a:rPr lang="en-US" sz="2400" dirty="0" smtClean="0"/>
            <a:t>Biochemical parameters</a:t>
          </a:r>
          <a:endParaRPr lang="en-US" sz="2400" dirty="0"/>
        </a:p>
      </dgm:t>
    </dgm:pt>
    <dgm:pt modelId="{BF51D4FF-8340-4071-83C1-7C02AFDAA8ED}" type="parTrans" cxnId="{85A3B9F0-6C0C-49ED-9D0A-BA91E52E6033}">
      <dgm:prSet/>
      <dgm:spPr/>
      <dgm:t>
        <a:bodyPr/>
        <a:lstStyle/>
        <a:p>
          <a:endParaRPr lang="en-US"/>
        </a:p>
      </dgm:t>
    </dgm:pt>
    <dgm:pt modelId="{7A950D0D-F683-476E-B7F1-D9F184E44773}" type="sibTrans" cxnId="{85A3B9F0-6C0C-49ED-9D0A-BA91E52E6033}">
      <dgm:prSet/>
      <dgm:spPr/>
      <dgm:t>
        <a:bodyPr/>
        <a:lstStyle/>
        <a:p>
          <a:endParaRPr lang="en-US"/>
        </a:p>
      </dgm:t>
    </dgm:pt>
    <dgm:pt modelId="{7E4C9494-43FF-4479-891D-84BA3F5063C7}">
      <dgm:prSet phldrT="[Text]"/>
      <dgm:spPr/>
      <dgm:t>
        <a:bodyPr/>
        <a:lstStyle/>
        <a:p>
          <a:r>
            <a:rPr lang="en-US" sz="2000" b="1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Immune inflammation is to be fought in the right time</a:t>
          </a:r>
          <a:endParaRPr lang="en-US" sz="2000" b="1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453DDC47-6116-4078-AEBA-56041683A087}" type="parTrans" cxnId="{34D87ACD-348B-4195-9FB0-CCB00D0A10AE}">
      <dgm:prSet/>
      <dgm:spPr/>
      <dgm:t>
        <a:bodyPr/>
        <a:lstStyle/>
        <a:p>
          <a:endParaRPr lang="en-US"/>
        </a:p>
      </dgm:t>
    </dgm:pt>
    <dgm:pt modelId="{85D2A325-41A9-4537-9792-A2FB77E4A19E}" type="sibTrans" cxnId="{34D87ACD-348B-4195-9FB0-CCB00D0A10AE}">
      <dgm:prSet/>
      <dgm:spPr/>
      <dgm:t>
        <a:bodyPr/>
        <a:lstStyle/>
        <a:p>
          <a:endParaRPr lang="en-US"/>
        </a:p>
      </dgm:t>
    </dgm:pt>
    <dgm:pt modelId="{E7722D42-278C-4F03-A31D-C28D87E18398}">
      <dgm:prSet phldrT="[Text]" custT="1"/>
      <dgm:spPr/>
      <dgm:t>
        <a:bodyPr/>
        <a:lstStyle/>
        <a:p>
          <a:r>
            <a:rPr lang="en-US" sz="1800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Most patients deteriorate from Day 6 onwards</a:t>
          </a:r>
          <a:endParaRPr lang="en-US" sz="1800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05010DA5-8D02-4720-A4AC-2833EE5305FF}" type="parTrans" cxnId="{19E4CCDE-4376-450C-A256-2E02C09F12C6}">
      <dgm:prSet/>
      <dgm:spPr/>
      <dgm:t>
        <a:bodyPr/>
        <a:lstStyle/>
        <a:p>
          <a:endParaRPr lang="en-US"/>
        </a:p>
      </dgm:t>
    </dgm:pt>
    <dgm:pt modelId="{9D67E801-7AF5-4511-A63B-65D8EEC57A92}" type="sibTrans" cxnId="{19E4CCDE-4376-450C-A256-2E02C09F12C6}">
      <dgm:prSet/>
      <dgm:spPr/>
      <dgm:t>
        <a:bodyPr/>
        <a:lstStyle/>
        <a:p>
          <a:endParaRPr lang="en-US"/>
        </a:p>
      </dgm:t>
    </dgm:pt>
    <dgm:pt modelId="{4738B8CE-4E19-45D5-AEF6-380E192BD430}">
      <dgm:prSet phldrT="[Text]" custT="1"/>
      <dgm:spPr/>
      <dgm:t>
        <a:bodyPr/>
        <a:lstStyle/>
        <a:p>
          <a:r>
            <a:rPr lang="en-US" sz="1800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Labs done earlier may not reflect the immune </a:t>
          </a:r>
          <a:r>
            <a:rPr lang="en-US" sz="1800" b="0" dirty="0" err="1" smtClean="0">
              <a:latin typeface="Segoe UI" pitchFamily="34" charset="0"/>
              <a:ea typeface="Segoe UI" pitchFamily="34" charset="0"/>
              <a:cs typeface="Segoe UI" pitchFamily="34" charset="0"/>
            </a:rPr>
            <a:t>hyperfunction</a:t>
          </a:r>
          <a:endParaRPr lang="en-US" sz="1800" b="0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E106E13B-DB49-4CB2-94D6-61FEDACA59D9}" type="parTrans" cxnId="{A3088174-14F1-4F60-8C54-B71EF88CF31C}">
      <dgm:prSet/>
      <dgm:spPr/>
      <dgm:t>
        <a:bodyPr/>
        <a:lstStyle/>
        <a:p>
          <a:endParaRPr lang="en-US"/>
        </a:p>
      </dgm:t>
    </dgm:pt>
    <dgm:pt modelId="{1C1EEE52-DBD8-4562-96FC-9F1D46FDD242}" type="sibTrans" cxnId="{A3088174-14F1-4F60-8C54-B71EF88CF31C}">
      <dgm:prSet/>
      <dgm:spPr/>
      <dgm:t>
        <a:bodyPr/>
        <a:lstStyle/>
        <a:p>
          <a:endParaRPr lang="en-US"/>
        </a:p>
      </dgm:t>
    </dgm:pt>
    <dgm:pt modelId="{BA8A8EA1-10CC-471B-B75A-0575C628AA03}" type="pres">
      <dgm:prSet presAssocID="{9652F830-B9A4-4674-8D2D-3B0D2A58112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994A2C-B50C-4CF2-9DD2-D60587F6AC89}" type="pres">
      <dgm:prSet presAssocID="{24BD6834-F761-4738-8763-F9D0D3AC4064}" presName="comp" presStyleCnt="0"/>
      <dgm:spPr/>
    </dgm:pt>
    <dgm:pt modelId="{0D7D0349-2E3C-4FFE-AC8A-03FB18DC0D02}" type="pres">
      <dgm:prSet presAssocID="{24BD6834-F761-4738-8763-F9D0D3AC4064}" presName="box" presStyleLbl="node1" presStyleIdx="0" presStyleCnt="3"/>
      <dgm:spPr/>
      <dgm:t>
        <a:bodyPr/>
        <a:lstStyle/>
        <a:p>
          <a:endParaRPr lang="en-US"/>
        </a:p>
      </dgm:t>
    </dgm:pt>
    <dgm:pt modelId="{C5FC87BF-5AD3-4C58-A954-E6E69D0558BF}" type="pres">
      <dgm:prSet presAssocID="{24BD6834-F761-4738-8763-F9D0D3AC4064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7D51EF3-E19F-4469-8928-870EC7E8938B}" type="pres">
      <dgm:prSet presAssocID="{24BD6834-F761-4738-8763-F9D0D3AC40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F74D4-EA1F-48C3-8C38-448DC65FFB6D}" type="pres">
      <dgm:prSet presAssocID="{0FDE171E-5DF2-476D-85EF-1AAAB6D31E97}" presName="spacer" presStyleCnt="0"/>
      <dgm:spPr/>
    </dgm:pt>
    <dgm:pt modelId="{8AFB8F6A-2C03-486B-B696-699A4730D560}" type="pres">
      <dgm:prSet presAssocID="{DAF8086F-67EC-475A-A103-E93A2B0A2AEC}" presName="comp" presStyleCnt="0"/>
      <dgm:spPr/>
    </dgm:pt>
    <dgm:pt modelId="{FF35AF2B-A0D8-41D9-9420-33502D3680BC}" type="pres">
      <dgm:prSet presAssocID="{DAF8086F-67EC-475A-A103-E93A2B0A2AEC}" presName="box" presStyleLbl="node1" presStyleIdx="1" presStyleCnt="3" custLinFactNeighborY="3139"/>
      <dgm:spPr/>
      <dgm:t>
        <a:bodyPr/>
        <a:lstStyle/>
        <a:p>
          <a:endParaRPr lang="en-US"/>
        </a:p>
      </dgm:t>
    </dgm:pt>
    <dgm:pt modelId="{669E9759-AC80-44B2-924C-53D8091916F1}" type="pres">
      <dgm:prSet presAssocID="{DAF8086F-67EC-475A-A103-E93A2B0A2AEC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40BBC83-1F2D-4B92-9966-98B31DDF6121}" type="pres">
      <dgm:prSet presAssocID="{DAF8086F-67EC-475A-A103-E93A2B0A2AE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D0FC6-566A-40E3-AC98-691952641DD1}" type="pres">
      <dgm:prSet presAssocID="{247776E1-F3EA-491D-869A-FB1828ED7976}" presName="spacer" presStyleCnt="0"/>
      <dgm:spPr/>
    </dgm:pt>
    <dgm:pt modelId="{1363B55D-AB69-4EE2-AE2D-8E4212CF91C6}" type="pres">
      <dgm:prSet presAssocID="{7E4C9494-43FF-4479-891D-84BA3F5063C7}" presName="comp" presStyleCnt="0"/>
      <dgm:spPr/>
    </dgm:pt>
    <dgm:pt modelId="{BE869810-02F9-4BF3-A971-EFA6DF2FC12A}" type="pres">
      <dgm:prSet presAssocID="{7E4C9494-43FF-4479-891D-84BA3F5063C7}" presName="box" presStyleLbl="node1" presStyleIdx="2" presStyleCnt="3"/>
      <dgm:spPr/>
      <dgm:t>
        <a:bodyPr/>
        <a:lstStyle/>
        <a:p>
          <a:endParaRPr lang="en-US"/>
        </a:p>
      </dgm:t>
    </dgm:pt>
    <dgm:pt modelId="{049FB319-4B72-4329-9C65-9CEA2F2A7AE8}" type="pres">
      <dgm:prSet presAssocID="{7E4C9494-43FF-4479-891D-84BA3F5063C7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CA59D19-6471-4995-9F40-D064EDCDCE42}" type="pres">
      <dgm:prSet presAssocID="{7E4C9494-43FF-4479-891D-84BA3F5063C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D9D2ED-4242-4DC4-9D00-E6F6E4638E61}" type="presOf" srcId="{710A07C0-C0EF-406F-B20F-4C5EC3B21ECC}" destId="{740BBC83-1F2D-4B92-9966-98B31DDF6121}" srcOrd="1" destOrd="2" presId="urn:microsoft.com/office/officeart/2005/8/layout/vList4"/>
    <dgm:cxn modelId="{19E4CCDE-4376-450C-A256-2E02C09F12C6}" srcId="{7E4C9494-43FF-4479-891D-84BA3F5063C7}" destId="{E7722D42-278C-4F03-A31D-C28D87E18398}" srcOrd="0" destOrd="0" parTransId="{05010DA5-8D02-4720-A4AC-2833EE5305FF}" sibTransId="{9D67E801-7AF5-4511-A63B-65D8EEC57A92}"/>
    <dgm:cxn modelId="{4926F88B-3BD1-4311-B095-261D096BF5D2}" type="presOf" srcId="{1D3A38F9-8BFA-4EC0-9D1D-4981F2D1AFC3}" destId="{0D7D0349-2E3C-4FFE-AC8A-03FB18DC0D02}" srcOrd="0" destOrd="2" presId="urn:microsoft.com/office/officeart/2005/8/layout/vList4"/>
    <dgm:cxn modelId="{B5943917-43E8-4AC0-8EC9-D88CD8F5D751}" type="presOf" srcId="{DAF8086F-67EC-475A-A103-E93A2B0A2AEC}" destId="{FF35AF2B-A0D8-41D9-9420-33502D3680BC}" srcOrd="0" destOrd="0" presId="urn:microsoft.com/office/officeart/2005/8/layout/vList4"/>
    <dgm:cxn modelId="{FD456A5C-B816-45F2-A47E-D210EA10258E}" type="presOf" srcId="{90AE867C-161F-4F9E-8592-46B9703C49CA}" destId="{740BBC83-1F2D-4B92-9966-98B31DDF6121}" srcOrd="1" destOrd="1" presId="urn:microsoft.com/office/officeart/2005/8/layout/vList4"/>
    <dgm:cxn modelId="{36473E49-379F-4344-9325-8FDAACB0AF6B}" type="presOf" srcId="{E7722D42-278C-4F03-A31D-C28D87E18398}" destId="{BE869810-02F9-4BF3-A971-EFA6DF2FC12A}" srcOrd="0" destOrd="1" presId="urn:microsoft.com/office/officeart/2005/8/layout/vList4"/>
    <dgm:cxn modelId="{F15FBD5E-CA6D-4BD1-9FF0-9102E2D3313E}" type="presOf" srcId="{DAF8086F-67EC-475A-A103-E93A2B0A2AEC}" destId="{740BBC83-1F2D-4B92-9966-98B31DDF6121}" srcOrd="1" destOrd="0" presId="urn:microsoft.com/office/officeart/2005/8/layout/vList4"/>
    <dgm:cxn modelId="{2BD0BEEA-6F3A-448B-B964-7D274310EE53}" type="presOf" srcId="{24BD6834-F761-4738-8763-F9D0D3AC4064}" destId="{77D51EF3-E19F-4469-8928-870EC7E8938B}" srcOrd="1" destOrd="0" presId="urn:microsoft.com/office/officeart/2005/8/layout/vList4"/>
    <dgm:cxn modelId="{E6C21742-5A2B-49CE-B832-D798818A6E8D}" srcId="{9652F830-B9A4-4674-8D2D-3B0D2A581122}" destId="{DAF8086F-67EC-475A-A103-E93A2B0A2AEC}" srcOrd="1" destOrd="0" parTransId="{228F6380-1058-4C91-B42C-6CAC7FB7855F}" sibTransId="{247776E1-F3EA-491D-869A-FB1828ED7976}"/>
    <dgm:cxn modelId="{38D20CD5-16B5-4546-8251-40C189281B21}" srcId="{24BD6834-F761-4738-8763-F9D0D3AC4064}" destId="{1D3A38F9-8BFA-4EC0-9D1D-4981F2D1AFC3}" srcOrd="1" destOrd="0" parTransId="{27CCB514-956F-4DFC-80B1-774C08361639}" sibTransId="{627F8D83-30C1-4A2D-AE9B-6524AC93CE29}"/>
    <dgm:cxn modelId="{450BBD89-C841-443A-97D1-92CF8CD62F25}" type="presOf" srcId="{E7722D42-278C-4F03-A31D-C28D87E18398}" destId="{CCA59D19-6471-4995-9F40-D064EDCDCE42}" srcOrd="1" destOrd="1" presId="urn:microsoft.com/office/officeart/2005/8/layout/vList4"/>
    <dgm:cxn modelId="{453CD3BA-2757-42FC-A7A9-F7AD82EB4473}" type="presOf" srcId="{90AE867C-161F-4F9E-8592-46B9703C49CA}" destId="{FF35AF2B-A0D8-41D9-9420-33502D3680BC}" srcOrd="0" destOrd="1" presId="urn:microsoft.com/office/officeart/2005/8/layout/vList4"/>
    <dgm:cxn modelId="{84D1DB93-61EA-4051-96D6-7BD3F6AD6FED}" type="presOf" srcId="{24BD6834-F761-4738-8763-F9D0D3AC4064}" destId="{0D7D0349-2E3C-4FFE-AC8A-03FB18DC0D02}" srcOrd="0" destOrd="0" presId="urn:microsoft.com/office/officeart/2005/8/layout/vList4"/>
    <dgm:cxn modelId="{D2203256-5BE1-4B10-BB37-21DF215C7C2C}" type="presOf" srcId="{4738B8CE-4E19-45D5-AEF6-380E192BD430}" destId="{CCA59D19-6471-4995-9F40-D064EDCDCE42}" srcOrd="1" destOrd="2" presId="urn:microsoft.com/office/officeart/2005/8/layout/vList4"/>
    <dgm:cxn modelId="{C8F39F72-EC06-491D-B6C3-ABF756564FE2}" type="presOf" srcId="{C5B9B253-BC5C-43E6-B356-A22D275ADC15}" destId="{77D51EF3-E19F-4469-8928-870EC7E8938B}" srcOrd="1" destOrd="1" presId="urn:microsoft.com/office/officeart/2005/8/layout/vList4"/>
    <dgm:cxn modelId="{AD0DEAA5-6B1F-4A0D-8410-60344B6CDC50}" type="presOf" srcId="{1D3A38F9-8BFA-4EC0-9D1D-4981F2D1AFC3}" destId="{77D51EF3-E19F-4469-8928-870EC7E8938B}" srcOrd="1" destOrd="2" presId="urn:microsoft.com/office/officeart/2005/8/layout/vList4"/>
    <dgm:cxn modelId="{7E57B61A-F72E-429F-8E06-29F81741573E}" type="presOf" srcId="{4738B8CE-4E19-45D5-AEF6-380E192BD430}" destId="{BE869810-02F9-4BF3-A971-EFA6DF2FC12A}" srcOrd="0" destOrd="2" presId="urn:microsoft.com/office/officeart/2005/8/layout/vList4"/>
    <dgm:cxn modelId="{A2DF85F0-5712-41E2-8F5D-00FB520CFCAB}" srcId="{24BD6834-F761-4738-8763-F9D0D3AC4064}" destId="{C5B9B253-BC5C-43E6-B356-A22D275ADC15}" srcOrd="0" destOrd="0" parTransId="{E3004948-9E6E-451A-A26D-957EC49CCE4A}" sibTransId="{CDB109BA-47B7-42BA-ABAE-107A3BE242F0}"/>
    <dgm:cxn modelId="{15D8C4E5-20FE-45EA-8504-860DA677B110}" type="presOf" srcId="{9652F830-B9A4-4674-8D2D-3B0D2A581122}" destId="{BA8A8EA1-10CC-471B-B75A-0575C628AA03}" srcOrd="0" destOrd="0" presId="urn:microsoft.com/office/officeart/2005/8/layout/vList4"/>
    <dgm:cxn modelId="{A3088174-14F1-4F60-8C54-B71EF88CF31C}" srcId="{7E4C9494-43FF-4479-891D-84BA3F5063C7}" destId="{4738B8CE-4E19-45D5-AEF6-380E192BD430}" srcOrd="1" destOrd="0" parTransId="{E106E13B-DB49-4CB2-94D6-61FEDACA59D9}" sibTransId="{1C1EEE52-DBD8-4562-96FC-9F1D46FDD242}"/>
    <dgm:cxn modelId="{85A3B9F0-6C0C-49ED-9D0A-BA91E52E6033}" srcId="{DAF8086F-67EC-475A-A103-E93A2B0A2AEC}" destId="{710A07C0-C0EF-406F-B20F-4C5EC3B21ECC}" srcOrd="1" destOrd="0" parTransId="{BF51D4FF-8340-4071-83C1-7C02AFDAA8ED}" sibTransId="{7A950D0D-F683-476E-B7F1-D9F184E44773}"/>
    <dgm:cxn modelId="{E446EF3D-15FF-4871-91C2-262FFA69CE62}" type="presOf" srcId="{7E4C9494-43FF-4479-891D-84BA3F5063C7}" destId="{BE869810-02F9-4BF3-A971-EFA6DF2FC12A}" srcOrd="0" destOrd="0" presId="urn:microsoft.com/office/officeart/2005/8/layout/vList4"/>
    <dgm:cxn modelId="{64F07BAD-F743-421E-9589-F8E204E8F8EE}" type="presOf" srcId="{C5B9B253-BC5C-43E6-B356-A22D275ADC15}" destId="{0D7D0349-2E3C-4FFE-AC8A-03FB18DC0D02}" srcOrd="0" destOrd="1" presId="urn:microsoft.com/office/officeart/2005/8/layout/vList4"/>
    <dgm:cxn modelId="{9C3AACDB-7961-4E37-881B-8B5B953CB99B}" type="presOf" srcId="{7E4C9494-43FF-4479-891D-84BA3F5063C7}" destId="{CCA59D19-6471-4995-9F40-D064EDCDCE42}" srcOrd="1" destOrd="0" presId="urn:microsoft.com/office/officeart/2005/8/layout/vList4"/>
    <dgm:cxn modelId="{FEC45762-C40E-49B6-AE53-4A73D5FB0329}" srcId="{9652F830-B9A4-4674-8D2D-3B0D2A581122}" destId="{24BD6834-F761-4738-8763-F9D0D3AC4064}" srcOrd="0" destOrd="0" parTransId="{F4BDFD33-3B86-493D-BA77-47228166387B}" sibTransId="{0FDE171E-5DF2-476D-85EF-1AAAB6D31E97}"/>
    <dgm:cxn modelId="{DA2E1327-CAD1-43E4-B061-789F044B52D3}" type="presOf" srcId="{710A07C0-C0EF-406F-B20F-4C5EC3B21ECC}" destId="{FF35AF2B-A0D8-41D9-9420-33502D3680BC}" srcOrd="0" destOrd="2" presId="urn:microsoft.com/office/officeart/2005/8/layout/vList4"/>
    <dgm:cxn modelId="{34D87ACD-348B-4195-9FB0-CCB00D0A10AE}" srcId="{9652F830-B9A4-4674-8D2D-3B0D2A581122}" destId="{7E4C9494-43FF-4479-891D-84BA3F5063C7}" srcOrd="2" destOrd="0" parTransId="{453DDC47-6116-4078-AEBA-56041683A087}" sibTransId="{85D2A325-41A9-4537-9792-A2FB77E4A19E}"/>
    <dgm:cxn modelId="{520F6CF5-6DB6-4082-ABFE-DFE6535DA909}" srcId="{DAF8086F-67EC-475A-A103-E93A2B0A2AEC}" destId="{90AE867C-161F-4F9E-8592-46B9703C49CA}" srcOrd="0" destOrd="0" parTransId="{78D26333-E4B5-4B18-901A-A5856DA9629D}" sibTransId="{AD8F49AC-A3A0-479D-BB35-EBF25FFCC9C3}"/>
    <dgm:cxn modelId="{3AA940DD-F7A3-4FDF-AF3F-4E1F2B49FAF1}" type="presParOf" srcId="{BA8A8EA1-10CC-471B-B75A-0575C628AA03}" destId="{E0994A2C-B50C-4CF2-9DD2-D60587F6AC89}" srcOrd="0" destOrd="0" presId="urn:microsoft.com/office/officeart/2005/8/layout/vList4"/>
    <dgm:cxn modelId="{307B1479-9C8A-476E-8462-097C1359FB3E}" type="presParOf" srcId="{E0994A2C-B50C-4CF2-9DD2-D60587F6AC89}" destId="{0D7D0349-2E3C-4FFE-AC8A-03FB18DC0D02}" srcOrd="0" destOrd="0" presId="urn:microsoft.com/office/officeart/2005/8/layout/vList4"/>
    <dgm:cxn modelId="{5DCCC6F2-BD6C-4DA1-868B-3667FB4ED201}" type="presParOf" srcId="{E0994A2C-B50C-4CF2-9DD2-D60587F6AC89}" destId="{C5FC87BF-5AD3-4C58-A954-E6E69D0558BF}" srcOrd="1" destOrd="0" presId="urn:microsoft.com/office/officeart/2005/8/layout/vList4"/>
    <dgm:cxn modelId="{64F9D747-76AF-41B4-89F5-1417A45BA2D8}" type="presParOf" srcId="{E0994A2C-B50C-4CF2-9DD2-D60587F6AC89}" destId="{77D51EF3-E19F-4469-8928-870EC7E8938B}" srcOrd="2" destOrd="0" presId="urn:microsoft.com/office/officeart/2005/8/layout/vList4"/>
    <dgm:cxn modelId="{F9863593-97D5-4BF4-B72D-52BF70B668AF}" type="presParOf" srcId="{BA8A8EA1-10CC-471B-B75A-0575C628AA03}" destId="{E82F74D4-EA1F-48C3-8C38-448DC65FFB6D}" srcOrd="1" destOrd="0" presId="urn:microsoft.com/office/officeart/2005/8/layout/vList4"/>
    <dgm:cxn modelId="{FD7AD3D6-46F8-4825-965F-D82A89095BDB}" type="presParOf" srcId="{BA8A8EA1-10CC-471B-B75A-0575C628AA03}" destId="{8AFB8F6A-2C03-486B-B696-699A4730D560}" srcOrd="2" destOrd="0" presId="urn:microsoft.com/office/officeart/2005/8/layout/vList4"/>
    <dgm:cxn modelId="{B42544E1-FFBB-4145-9D5C-E3E330235F82}" type="presParOf" srcId="{8AFB8F6A-2C03-486B-B696-699A4730D560}" destId="{FF35AF2B-A0D8-41D9-9420-33502D3680BC}" srcOrd="0" destOrd="0" presId="urn:microsoft.com/office/officeart/2005/8/layout/vList4"/>
    <dgm:cxn modelId="{165B1372-AC08-4B4C-9854-FDD432E189EB}" type="presParOf" srcId="{8AFB8F6A-2C03-486B-B696-699A4730D560}" destId="{669E9759-AC80-44B2-924C-53D8091916F1}" srcOrd="1" destOrd="0" presId="urn:microsoft.com/office/officeart/2005/8/layout/vList4"/>
    <dgm:cxn modelId="{B242655B-AF43-4D7B-AD25-097506F9F85F}" type="presParOf" srcId="{8AFB8F6A-2C03-486B-B696-699A4730D560}" destId="{740BBC83-1F2D-4B92-9966-98B31DDF6121}" srcOrd="2" destOrd="0" presId="urn:microsoft.com/office/officeart/2005/8/layout/vList4"/>
    <dgm:cxn modelId="{27519170-02A0-4841-95E4-A40FF2403C55}" type="presParOf" srcId="{BA8A8EA1-10CC-471B-B75A-0575C628AA03}" destId="{7D1D0FC6-566A-40E3-AC98-691952641DD1}" srcOrd="3" destOrd="0" presId="urn:microsoft.com/office/officeart/2005/8/layout/vList4"/>
    <dgm:cxn modelId="{2B94C1E9-4B8F-45D2-9D4B-56129BCBA1BB}" type="presParOf" srcId="{BA8A8EA1-10CC-471B-B75A-0575C628AA03}" destId="{1363B55D-AB69-4EE2-AE2D-8E4212CF91C6}" srcOrd="4" destOrd="0" presId="urn:microsoft.com/office/officeart/2005/8/layout/vList4"/>
    <dgm:cxn modelId="{5BF8A82C-8857-4F38-8D93-CEA374BD2925}" type="presParOf" srcId="{1363B55D-AB69-4EE2-AE2D-8E4212CF91C6}" destId="{BE869810-02F9-4BF3-A971-EFA6DF2FC12A}" srcOrd="0" destOrd="0" presId="urn:microsoft.com/office/officeart/2005/8/layout/vList4"/>
    <dgm:cxn modelId="{3DB5E23A-60B6-4EA8-B598-C96BF2E91580}" type="presParOf" srcId="{1363B55D-AB69-4EE2-AE2D-8E4212CF91C6}" destId="{049FB319-4B72-4329-9C65-9CEA2F2A7AE8}" srcOrd="1" destOrd="0" presId="urn:microsoft.com/office/officeart/2005/8/layout/vList4"/>
    <dgm:cxn modelId="{1AC69D6D-5DCB-40BE-BEA9-18F2255C490A}" type="presParOf" srcId="{1363B55D-AB69-4EE2-AE2D-8E4212CF91C6}" destId="{CCA59D19-6471-4995-9F40-D064EDCDCE42}" srcOrd="2" destOrd="0" presId="urn:microsoft.com/office/officeart/2005/8/layout/vList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747F78-34E2-46FD-A662-E5062D32D80F}" type="doc">
      <dgm:prSet loTypeId="urn:microsoft.com/office/officeart/2005/8/layout/hProcess9" loCatId="process" qsTypeId="urn:microsoft.com/office/officeart/2005/8/quickstyle/simple3" qsCatId="simple" csTypeId="urn:microsoft.com/office/officeart/2005/8/colors/accent2_4" csCatId="accent2" phldr="1"/>
      <dgm:spPr/>
    </dgm:pt>
    <dgm:pt modelId="{821FB277-8810-46AF-BF32-DE8DCD2563C6}">
      <dgm:prSet phldrT="[Text]"/>
      <dgm:spPr/>
      <dgm:t>
        <a:bodyPr/>
        <a:lstStyle/>
        <a:p>
          <a:r>
            <a:rPr lang="en-US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Symptomatic Treatment</a:t>
          </a:r>
          <a:endParaRPr lang="en-US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4177FF1D-2229-4FF1-8088-48540CF5B766}" type="parTrans" cxnId="{3839E239-E50E-45C2-A8B2-F1FC71777273}">
      <dgm:prSet/>
      <dgm:spPr/>
      <dgm:t>
        <a:bodyPr/>
        <a:lstStyle/>
        <a:p>
          <a:endParaRPr lang="en-US"/>
        </a:p>
      </dgm:t>
    </dgm:pt>
    <dgm:pt modelId="{19097FD4-F6E3-48EB-A292-2D09F6695BF2}" type="sibTrans" cxnId="{3839E239-E50E-45C2-A8B2-F1FC71777273}">
      <dgm:prSet/>
      <dgm:spPr/>
      <dgm:t>
        <a:bodyPr/>
        <a:lstStyle/>
        <a:p>
          <a:endParaRPr lang="en-US"/>
        </a:p>
      </dgm:t>
    </dgm:pt>
    <dgm:pt modelId="{4DDC4C21-D2E8-4BBB-A7D8-961F2FC04E44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FF0000"/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Diagnosis</a:t>
          </a:r>
        </a:p>
        <a:p>
          <a:r>
            <a:rPr lang="en-US" sz="2400" b="1" dirty="0" smtClean="0">
              <a:solidFill>
                <a:srgbClr val="FF0000"/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Day 6-Day10 Complications</a:t>
          </a:r>
          <a:endParaRPr lang="en-US" sz="2400" b="1" dirty="0">
            <a:solidFill>
              <a:srgbClr val="FF0000"/>
            </a:solidFill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531B7EB2-AF5F-426C-BA8F-16B722166B68}" type="parTrans" cxnId="{465870AB-4C4D-4CE2-8E20-CA2E2373A857}">
      <dgm:prSet/>
      <dgm:spPr/>
      <dgm:t>
        <a:bodyPr/>
        <a:lstStyle/>
        <a:p>
          <a:endParaRPr lang="en-US"/>
        </a:p>
      </dgm:t>
    </dgm:pt>
    <dgm:pt modelId="{B6D112E9-540C-4B93-8764-1B58D084AEDA}" type="sibTrans" cxnId="{465870AB-4C4D-4CE2-8E20-CA2E2373A857}">
      <dgm:prSet/>
      <dgm:spPr/>
      <dgm:t>
        <a:bodyPr/>
        <a:lstStyle/>
        <a:p>
          <a:endParaRPr lang="en-US"/>
        </a:p>
      </dgm:t>
    </dgm:pt>
    <dgm:pt modelId="{55FA2BCA-BE90-457C-9855-CBD9D1B1A4BD}">
      <dgm:prSet phldrT="[Text]"/>
      <dgm:spPr/>
      <dgm:t>
        <a:bodyPr/>
        <a:lstStyle/>
        <a:p>
          <a:r>
            <a:rPr lang="en-US" b="1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Spo2 </a:t>
          </a:r>
        </a:p>
        <a:p>
          <a:r>
            <a:rPr lang="en-US" b="1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CBC,NLR,RDW</a:t>
          </a:r>
        </a:p>
        <a:p>
          <a:r>
            <a:rPr lang="en-US" b="1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CRP</a:t>
          </a:r>
        </a:p>
        <a:p>
          <a:r>
            <a:rPr lang="en-US" b="1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D-dimer</a:t>
          </a:r>
          <a:endParaRPr lang="en-US" b="1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8592E80C-93D6-4FFA-B0C3-FC53253763CC}" type="parTrans" cxnId="{6342D424-AF50-4960-8641-541DC45E30E1}">
      <dgm:prSet/>
      <dgm:spPr/>
      <dgm:t>
        <a:bodyPr/>
        <a:lstStyle/>
        <a:p>
          <a:endParaRPr lang="en-US"/>
        </a:p>
      </dgm:t>
    </dgm:pt>
    <dgm:pt modelId="{5B214E93-F5C5-4686-A965-583E19C430AD}" type="sibTrans" cxnId="{6342D424-AF50-4960-8641-541DC45E30E1}">
      <dgm:prSet/>
      <dgm:spPr/>
      <dgm:t>
        <a:bodyPr/>
        <a:lstStyle/>
        <a:p>
          <a:endParaRPr lang="en-US"/>
        </a:p>
      </dgm:t>
    </dgm:pt>
    <dgm:pt modelId="{5F5825BF-E4AA-47D7-A4C0-A620AF281E4F}" type="pres">
      <dgm:prSet presAssocID="{2B747F78-34E2-46FD-A662-E5062D32D80F}" presName="CompostProcess" presStyleCnt="0">
        <dgm:presLayoutVars>
          <dgm:dir/>
          <dgm:resizeHandles val="exact"/>
        </dgm:presLayoutVars>
      </dgm:prSet>
      <dgm:spPr/>
    </dgm:pt>
    <dgm:pt modelId="{E4A15E2F-6593-4DC2-B1F9-44222157A3EA}" type="pres">
      <dgm:prSet presAssocID="{2B747F78-34E2-46FD-A662-E5062D32D80F}" presName="arrow" presStyleLbl="bgShp" presStyleIdx="0" presStyleCnt="1"/>
      <dgm:spPr/>
    </dgm:pt>
    <dgm:pt modelId="{0AFFE9EE-71A6-496F-BFC2-A9DDFB5C1784}" type="pres">
      <dgm:prSet presAssocID="{2B747F78-34E2-46FD-A662-E5062D32D80F}" presName="linearProcess" presStyleCnt="0"/>
      <dgm:spPr/>
    </dgm:pt>
    <dgm:pt modelId="{481A82D0-06EC-4A47-8621-7D5636A4D712}" type="pres">
      <dgm:prSet presAssocID="{821FB277-8810-46AF-BF32-DE8DCD2563C6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DB238-FE67-45BC-A40F-ADDC7ADFCE8A}" type="pres">
      <dgm:prSet presAssocID="{19097FD4-F6E3-48EB-A292-2D09F6695BF2}" presName="sibTrans" presStyleCnt="0"/>
      <dgm:spPr/>
    </dgm:pt>
    <dgm:pt modelId="{AF919A83-C99E-4DD3-9FE6-DE8E2B923EB1}" type="pres">
      <dgm:prSet presAssocID="{4DDC4C21-D2E8-4BBB-A7D8-961F2FC04E4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1323CD-FA76-4175-B483-4B5E19E40F08}" type="pres">
      <dgm:prSet presAssocID="{B6D112E9-540C-4B93-8764-1B58D084AEDA}" presName="sibTrans" presStyleCnt="0"/>
      <dgm:spPr/>
    </dgm:pt>
    <dgm:pt modelId="{C13EBA5A-B833-430C-9396-B5250FC1DEAE}" type="pres">
      <dgm:prSet presAssocID="{55FA2BCA-BE90-457C-9855-CBD9D1B1A4BD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39E239-E50E-45C2-A8B2-F1FC71777273}" srcId="{2B747F78-34E2-46FD-A662-E5062D32D80F}" destId="{821FB277-8810-46AF-BF32-DE8DCD2563C6}" srcOrd="0" destOrd="0" parTransId="{4177FF1D-2229-4FF1-8088-48540CF5B766}" sibTransId="{19097FD4-F6E3-48EB-A292-2D09F6695BF2}"/>
    <dgm:cxn modelId="{C3A144AA-C6C3-4EA1-9F79-EA8AA7E5D81F}" type="presOf" srcId="{2B747F78-34E2-46FD-A662-E5062D32D80F}" destId="{5F5825BF-E4AA-47D7-A4C0-A620AF281E4F}" srcOrd="0" destOrd="0" presId="urn:microsoft.com/office/officeart/2005/8/layout/hProcess9"/>
    <dgm:cxn modelId="{DB75EF8E-829B-4D0B-A448-81FA18873ED7}" type="presOf" srcId="{821FB277-8810-46AF-BF32-DE8DCD2563C6}" destId="{481A82D0-06EC-4A47-8621-7D5636A4D712}" srcOrd="0" destOrd="0" presId="urn:microsoft.com/office/officeart/2005/8/layout/hProcess9"/>
    <dgm:cxn modelId="{6342D424-AF50-4960-8641-541DC45E30E1}" srcId="{2B747F78-34E2-46FD-A662-E5062D32D80F}" destId="{55FA2BCA-BE90-457C-9855-CBD9D1B1A4BD}" srcOrd="2" destOrd="0" parTransId="{8592E80C-93D6-4FFA-B0C3-FC53253763CC}" sibTransId="{5B214E93-F5C5-4686-A965-583E19C430AD}"/>
    <dgm:cxn modelId="{5CF72A77-8A14-4314-A0B3-FBE0F4D2E778}" type="presOf" srcId="{4DDC4C21-D2E8-4BBB-A7D8-961F2FC04E44}" destId="{AF919A83-C99E-4DD3-9FE6-DE8E2B923EB1}" srcOrd="0" destOrd="0" presId="urn:microsoft.com/office/officeart/2005/8/layout/hProcess9"/>
    <dgm:cxn modelId="{4F45ED6F-9529-42C9-B53B-622B5A3FCB5D}" type="presOf" srcId="{55FA2BCA-BE90-457C-9855-CBD9D1B1A4BD}" destId="{C13EBA5A-B833-430C-9396-B5250FC1DEAE}" srcOrd="0" destOrd="0" presId="urn:microsoft.com/office/officeart/2005/8/layout/hProcess9"/>
    <dgm:cxn modelId="{465870AB-4C4D-4CE2-8E20-CA2E2373A857}" srcId="{2B747F78-34E2-46FD-A662-E5062D32D80F}" destId="{4DDC4C21-D2E8-4BBB-A7D8-961F2FC04E44}" srcOrd="1" destOrd="0" parTransId="{531B7EB2-AF5F-426C-BA8F-16B722166B68}" sibTransId="{B6D112E9-540C-4B93-8764-1B58D084AEDA}"/>
    <dgm:cxn modelId="{422890AB-3889-4FF2-A502-8609AC6B0CFE}" type="presParOf" srcId="{5F5825BF-E4AA-47D7-A4C0-A620AF281E4F}" destId="{E4A15E2F-6593-4DC2-B1F9-44222157A3EA}" srcOrd="0" destOrd="0" presId="urn:microsoft.com/office/officeart/2005/8/layout/hProcess9"/>
    <dgm:cxn modelId="{BB11A8C7-A9F3-4062-B888-5483C612E8DC}" type="presParOf" srcId="{5F5825BF-E4AA-47D7-A4C0-A620AF281E4F}" destId="{0AFFE9EE-71A6-496F-BFC2-A9DDFB5C1784}" srcOrd="1" destOrd="0" presId="urn:microsoft.com/office/officeart/2005/8/layout/hProcess9"/>
    <dgm:cxn modelId="{EBB9D0E9-96AE-409F-9EF5-7D165A007369}" type="presParOf" srcId="{0AFFE9EE-71A6-496F-BFC2-A9DDFB5C1784}" destId="{481A82D0-06EC-4A47-8621-7D5636A4D712}" srcOrd="0" destOrd="0" presId="urn:microsoft.com/office/officeart/2005/8/layout/hProcess9"/>
    <dgm:cxn modelId="{8E8C9CDE-A86B-4151-8311-8801209E5CB7}" type="presParOf" srcId="{0AFFE9EE-71A6-496F-BFC2-A9DDFB5C1784}" destId="{809DB238-FE67-45BC-A40F-ADDC7ADFCE8A}" srcOrd="1" destOrd="0" presId="urn:microsoft.com/office/officeart/2005/8/layout/hProcess9"/>
    <dgm:cxn modelId="{81A2F04A-9D07-4DAA-8108-DE0492C55724}" type="presParOf" srcId="{0AFFE9EE-71A6-496F-BFC2-A9DDFB5C1784}" destId="{AF919A83-C99E-4DD3-9FE6-DE8E2B923EB1}" srcOrd="2" destOrd="0" presId="urn:microsoft.com/office/officeart/2005/8/layout/hProcess9"/>
    <dgm:cxn modelId="{E36776E8-D7B6-4B85-A081-78443E3EE102}" type="presParOf" srcId="{0AFFE9EE-71A6-496F-BFC2-A9DDFB5C1784}" destId="{4B1323CD-FA76-4175-B483-4B5E19E40F08}" srcOrd="3" destOrd="0" presId="urn:microsoft.com/office/officeart/2005/8/layout/hProcess9"/>
    <dgm:cxn modelId="{007EF52F-F0A4-4FE6-922E-B12861FCEB74}" type="presParOf" srcId="{0AFFE9EE-71A6-496F-BFC2-A9DDFB5C1784}" destId="{C13EBA5A-B833-430C-9396-B5250FC1DEAE}" srcOrd="4" destOrd="0" presId="urn:microsoft.com/office/officeart/2005/8/layout/hProcess9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747F78-34E2-46FD-A662-E5062D32D80F}" type="doc">
      <dgm:prSet loTypeId="urn:microsoft.com/office/officeart/2005/8/layout/hProcess9" loCatId="process" qsTypeId="urn:microsoft.com/office/officeart/2005/8/quickstyle/simple3" qsCatId="simple" csTypeId="urn:microsoft.com/office/officeart/2005/8/colors/accent2_4" csCatId="accent2" phldr="1"/>
      <dgm:spPr/>
    </dgm:pt>
    <dgm:pt modelId="{821FB277-8810-46AF-BF32-DE8DCD2563C6}">
      <dgm:prSet phldrT="[Text]"/>
      <dgm:spPr/>
      <dgm:t>
        <a:bodyPr/>
        <a:lstStyle/>
        <a:p>
          <a:r>
            <a:rPr lang="en-US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Symptomatic Treatment</a:t>
          </a:r>
          <a:endParaRPr lang="en-US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4177FF1D-2229-4FF1-8088-48540CF5B766}" type="parTrans" cxnId="{3839E239-E50E-45C2-A8B2-F1FC71777273}">
      <dgm:prSet/>
      <dgm:spPr/>
      <dgm:t>
        <a:bodyPr/>
        <a:lstStyle/>
        <a:p>
          <a:endParaRPr lang="en-US"/>
        </a:p>
      </dgm:t>
    </dgm:pt>
    <dgm:pt modelId="{19097FD4-F6E3-48EB-A292-2D09F6695BF2}" type="sibTrans" cxnId="{3839E239-E50E-45C2-A8B2-F1FC71777273}">
      <dgm:prSet/>
      <dgm:spPr/>
      <dgm:t>
        <a:bodyPr/>
        <a:lstStyle/>
        <a:p>
          <a:endParaRPr lang="en-US"/>
        </a:p>
      </dgm:t>
    </dgm:pt>
    <dgm:pt modelId="{4DDC4C21-D2E8-4BBB-A7D8-961F2FC04E44}">
      <dgm:prSet phldrT="[Text]" custT="1"/>
      <dgm:spPr/>
      <dgm:t>
        <a:bodyPr/>
        <a:lstStyle/>
        <a:p>
          <a:r>
            <a:rPr lang="en-US" sz="2800" b="1" dirty="0" smtClean="0">
              <a:solidFill>
                <a:srgbClr val="FF0000"/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Diagnosis</a:t>
          </a:r>
          <a:endParaRPr lang="en-US" sz="2800" b="1" dirty="0">
            <a:solidFill>
              <a:srgbClr val="FF0000"/>
            </a:solidFill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531B7EB2-AF5F-426C-BA8F-16B722166B68}" type="parTrans" cxnId="{465870AB-4C4D-4CE2-8E20-CA2E2373A857}">
      <dgm:prSet/>
      <dgm:spPr/>
      <dgm:t>
        <a:bodyPr/>
        <a:lstStyle/>
        <a:p>
          <a:endParaRPr lang="en-US"/>
        </a:p>
      </dgm:t>
    </dgm:pt>
    <dgm:pt modelId="{B6D112E9-540C-4B93-8764-1B58D084AEDA}" type="sibTrans" cxnId="{465870AB-4C4D-4CE2-8E20-CA2E2373A857}">
      <dgm:prSet/>
      <dgm:spPr/>
      <dgm:t>
        <a:bodyPr/>
        <a:lstStyle/>
        <a:p>
          <a:endParaRPr lang="en-US"/>
        </a:p>
      </dgm:t>
    </dgm:pt>
    <dgm:pt modelId="{55FA2BCA-BE90-457C-9855-CBD9D1B1A4BD}">
      <dgm:prSet phldrT="[Text]"/>
      <dgm:spPr/>
      <dgm:t>
        <a:bodyPr/>
        <a:lstStyle/>
        <a:p>
          <a:r>
            <a:rPr lang="en-US" b="1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Spo2 </a:t>
          </a:r>
        </a:p>
        <a:p>
          <a:r>
            <a:rPr lang="en-US" b="1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CBC,NLR,RDW</a:t>
          </a:r>
        </a:p>
        <a:p>
          <a:r>
            <a:rPr lang="en-US" b="1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CRP</a:t>
          </a:r>
        </a:p>
        <a:p>
          <a:r>
            <a:rPr lang="en-US" b="1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D-dimer</a:t>
          </a:r>
          <a:endParaRPr lang="en-US" b="1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8592E80C-93D6-4FFA-B0C3-FC53253763CC}" type="parTrans" cxnId="{6342D424-AF50-4960-8641-541DC45E30E1}">
      <dgm:prSet/>
      <dgm:spPr/>
      <dgm:t>
        <a:bodyPr/>
        <a:lstStyle/>
        <a:p>
          <a:endParaRPr lang="en-US"/>
        </a:p>
      </dgm:t>
    </dgm:pt>
    <dgm:pt modelId="{5B214E93-F5C5-4686-A965-583E19C430AD}" type="sibTrans" cxnId="{6342D424-AF50-4960-8641-541DC45E30E1}">
      <dgm:prSet/>
      <dgm:spPr/>
      <dgm:t>
        <a:bodyPr/>
        <a:lstStyle/>
        <a:p>
          <a:endParaRPr lang="en-US"/>
        </a:p>
      </dgm:t>
    </dgm:pt>
    <dgm:pt modelId="{5F5825BF-E4AA-47D7-A4C0-A620AF281E4F}" type="pres">
      <dgm:prSet presAssocID="{2B747F78-34E2-46FD-A662-E5062D32D80F}" presName="CompostProcess" presStyleCnt="0">
        <dgm:presLayoutVars>
          <dgm:dir/>
          <dgm:resizeHandles val="exact"/>
        </dgm:presLayoutVars>
      </dgm:prSet>
      <dgm:spPr/>
    </dgm:pt>
    <dgm:pt modelId="{E4A15E2F-6593-4DC2-B1F9-44222157A3EA}" type="pres">
      <dgm:prSet presAssocID="{2B747F78-34E2-46FD-A662-E5062D32D80F}" presName="arrow" presStyleLbl="bgShp" presStyleIdx="0" presStyleCnt="1"/>
      <dgm:spPr/>
    </dgm:pt>
    <dgm:pt modelId="{0AFFE9EE-71A6-496F-BFC2-A9DDFB5C1784}" type="pres">
      <dgm:prSet presAssocID="{2B747F78-34E2-46FD-A662-E5062D32D80F}" presName="linearProcess" presStyleCnt="0"/>
      <dgm:spPr/>
    </dgm:pt>
    <dgm:pt modelId="{481A82D0-06EC-4A47-8621-7D5636A4D712}" type="pres">
      <dgm:prSet presAssocID="{821FB277-8810-46AF-BF32-DE8DCD2563C6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DB238-FE67-45BC-A40F-ADDC7ADFCE8A}" type="pres">
      <dgm:prSet presAssocID="{19097FD4-F6E3-48EB-A292-2D09F6695BF2}" presName="sibTrans" presStyleCnt="0"/>
      <dgm:spPr/>
    </dgm:pt>
    <dgm:pt modelId="{AF919A83-C99E-4DD3-9FE6-DE8E2B923EB1}" type="pres">
      <dgm:prSet presAssocID="{4DDC4C21-D2E8-4BBB-A7D8-961F2FC04E4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1323CD-FA76-4175-B483-4B5E19E40F08}" type="pres">
      <dgm:prSet presAssocID="{B6D112E9-540C-4B93-8764-1B58D084AEDA}" presName="sibTrans" presStyleCnt="0"/>
      <dgm:spPr/>
    </dgm:pt>
    <dgm:pt modelId="{C13EBA5A-B833-430C-9396-B5250FC1DEAE}" type="pres">
      <dgm:prSet presAssocID="{55FA2BCA-BE90-457C-9855-CBD9D1B1A4BD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39E239-E50E-45C2-A8B2-F1FC71777273}" srcId="{2B747F78-34E2-46FD-A662-E5062D32D80F}" destId="{821FB277-8810-46AF-BF32-DE8DCD2563C6}" srcOrd="0" destOrd="0" parTransId="{4177FF1D-2229-4FF1-8088-48540CF5B766}" sibTransId="{19097FD4-F6E3-48EB-A292-2D09F6695BF2}"/>
    <dgm:cxn modelId="{902F36C9-6B03-4812-B357-4C276F7716CB}" type="presOf" srcId="{4DDC4C21-D2E8-4BBB-A7D8-961F2FC04E44}" destId="{AF919A83-C99E-4DD3-9FE6-DE8E2B923EB1}" srcOrd="0" destOrd="0" presId="urn:microsoft.com/office/officeart/2005/8/layout/hProcess9"/>
    <dgm:cxn modelId="{6342D424-AF50-4960-8641-541DC45E30E1}" srcId="{2B747F78-34E2-46FD-A662-E5062D32D80F}" destId="{55FA2BCA-BE90-457C-9855-CBD9D1B1A4BD}" srcOrd="2" destOrd="0" parTransId="{8592E80C-93D6-4FFA-B0C3-FC53253763CC}" sibTransId="{5B214E93-F5C5-4686-A965-583E19C430AD}"/>
    <dgm:cxn modelId="{DE1003A8-765D-4D79-965F-B07F53F6EF5A}" type="presOf" srcId="{2B747F78-34E2-46FD-A662-E5062D32D80F}" destId="{5F5825BF-E4AA-47D7-A4C0-A620AF281E4F}" srcOrd="0" destOrd="0" presId="urn:microsoft.com/office/officeart/2005/8/layout/hProcess9"/>
    <dgm:cxn modelId="{465870AB-4C4D-4CE2-8E20-CA2E2373A857}" srcId="{2B747F78-34E2-46FD-A662-E5062D32D80F}" destId="{4DDC4C21-D2E8-4BBB-A7D8-961F2FC04E44}" srcOrd="1" destOrd="0" parTransId="{531B7EB2-AF5F-426C-BA8F-16B722166B68}" sibTransId="{B6D112E9-540C-4B93-8764-1B58D084AEDA}"/>
    <dgm:cxn modelId="{704ED4A3-1963-4DDB-8FC4-A41CE736BE50}" type="presOf" srcId="{55FA2BCA-BE90-457C-9855-CBD9D1B1A4BD}" destId="{C13EBA5A-B833-430C-9396-B5250FC1DEAE}" srcOrd="0" destOrd="0" presId="urn:microsoft.com/office/officeart/2005/8/layout/hProcess9"/>
    <dgm:cxn modelId="{F06DC021-F509-4CBA-8C55-8F7D5B266EEB}" type="presOf" srcId="{821FB277-8810-46AF-BF32-DE8DCD2563C6}" destId="{481A82D0-06EC-4A47-8621-7D5636A4D712}" srcOrd="0" destOrd="0" presId="urn:microsoft.com/office/officeart/2005/8/layout/hProcess9"/>
    <dgm:cxn modelId="{3DB8AE43-AD69-49AE-84F4-BAB48F04AD39}" type="presParOf" srcId="{5F5825BF-E4AA-47D7-A4C0-A620AF281E4F}" destId="{E4A15E2F-6593-4DC2-B1F9-44222157A3EA}" srcOrd="0" destOrd="0" presId="urn:microsoft.com/office/officeart/2005/8/layout/hProcess9"/>
    <dgm:cxn modelId="{C814E787-5AF8-46F2-B7C4-DE00DBAA68CB}" type="presParOf" srcId="{5F5825BF-E4AA-47D7-A4C0-A620AF281E4F}" destId="{0AFFE9EE-71A6-496F-BFC2-A9DDFB5C1784}" srcOrd="1" destOrd="0" presId="urn:microsoft.com/office/officeart/2005/8/layout/hProcess9"/>
    <dgm:cxn modelId="{A0C295A8-5C18-4770-8772-F7A7B768B38B}" type="presParOf" srcId="{0AFFE9EE-71A6-496F-BFC2-A9DDFB5C1784}" destId="{481A82D0-06EC-4A47-8621-7D5636A4D712}" srcOrd="0" destOrd="0" presId="urn:microsoft.com/office/officeart/2005/8/layout/hProcess9"/>
    <dgm:cxn modelId="{7237454D-7E42-45F8-B422-DFA9966AA255}" type="presParOf" srcId="{0AFFE9EE-71A6-496F-BFC2-A9DDFB5C1784}" destId="{809DB238-FE67-45BC-A40F-ADDC7ADFCE8A}" srcOrd="1" destOrd="0" presId="urn:microsoft.com/office/officeart/2005/8/layout/hProcess9"/>
    <dgm:cxn modelId="{AF37C3E5-A74F-4B78-B128-DB55A5F6D1EF}" type="presParOf" srcId="{0AFFE9EE-71A6-496F-BFC2-A9DDFB5C1784}" destId="{AF919A83-C99E-4DD3-9FE6-DE8E2B923EB1}" srcOrd="2" destOrd="0" presId="urn:microsoft.com/office/officeart/2005/8/layout/hProcess9"/>
    <dgm:cxn modelId="{D97FDE34-5F78-472A-A3AA-1D25756F77F9}" type="presParOf" srcId="{0AFFE9EE-71A6-496F-BFC2-A9DDFB5C1784}" destId="{4B1323CD-FA76-4175-B483-4B5E19E40F08}" srcOrd="3" destOrd="0" presId="urn:microsoft.com/office/officeart/2005/8/layout/hProcess9"/>
    <dgm:cxn modelId="{E0ED7B1F-E867-4A18-80D1-5DBA73DB8B11}" type="presParOf" srcId="{0AFFE9EE-71A6-496F-BFC2-A9DDFB5C1784}" destId="{C13EBA5A-B833-430C-9396-B5250FC1DEAE}" srcOrd="4" destOrd="0" presId="urn:microsoft.com/office/officeart/2005/8/layout/hProcess9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6CEDD2-A802-4536-9153-8208F63B53FE}" type="doc">
      <dgm:prSet loTypeId="urn:microsoft.com/office/officeart/2005/8/layout/process1" loCatId="process" qsTypeId="urn:microsoft.com/office/officeart/2005/8/quickstyle/3d3" qsCatId="3D" csTypeId="urn:microsoft.com/office/officeart/2005/8/colors/colorful5" csCatId="colorful" phldr="1"/>
      <dgm:spPr/>
    </dgm:pt>
    <dgm:pt modelId="{D43FEC2A-B96F-44AA-BB48-414B8476ABBE}">
      <dgm:prSet phldrT="[Text]"/>
      <dgm:spPr/>
      <dgm:t>
        <a:bodyPr/>
        <a:lstStyle/>
        <a:p>
          <a:r>
            <a:rPr lang="en-US" b="1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Inflammatory markers rising</a:t>
          </a:r>
          <a:endParaRPr lang="en-US" b="1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369151A5-C366-43E7-A81C-52FE2162F37B}" type="parTrans" cxnId="{1C3948F3-C877-4AE4-AB8B-452FBC453F1C}">
      <dgm:prSet/>
      <dgm:spPr/>
      <dgm:t>
        <a:bodyPr/>
        <a:lstStyle/>
        <a:p>
          <a:endParaRPr lang="en-US"/>
        </a:p>
      </dgm:t>
    </dgm:pt>
    <dgm:pt modelId="{D3094244-2A98-4279-8493-CBF4EC1FF51C}" type="sibTrans" cxnId="{1C3948F3-C877-4AE4-AB8B-452FBC453F1C}">
      <dgm:prSet/>
      <dgm:spPr/>
      <dgm:t>
        <a:bodyPr/>
        <a:lstStyle/>
        <a:p>
          <a:endParaRPr lang="en-US"/>
        </a:p>
      </dgm:t>
    </dgm:pt>
    <dgm:pt modelId="{DDBCFD8F-7CF9-42B4-B41C-C3945080036D}">
      <dgm:prSet phldrT="[Text]"/>
      <dgm:spPr/>
      <dgm:t>
        <a:bodyPr/>
        <a:lstStyle/>
        <a:p>
          <a:r>
            <a:rPr lang="en-US" b="1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Lung Damage</a:t>
          </a:r>
          <a:endParaRPr lang="en-US" b="1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FCB5C386-5C72-4767-9C73-F49C2DAF2993}" type="parTrans" cxnId="{3DB800E5-CFFA-4312-A30A-239D2659B8EC}">
      <dgm:prSet/>
      <dgm:spPr/>
      <dgm:t>
        <a:bodyPr/>
        <a:lstStyle/>
        <a:p>
          <a:endParaRPr lang="en-US"/>
        </a:p>
      </dgm:t>
    </dgm:pt>
    <dgm:pt modelId="{5366F208-C040-4BA0-BB47-FCD4E36B02B4}" type="sibTrans" cxnId="{3DB800E5-CFFA-4312-A30A-239D2659B8EC}">
      <dgm:prSet/>
      <dgm:spPr/>
      <dgm:t>
        <a:bodyPr/>
        <a:lstStyle/>
        <a:p>
          <a:endParaRPr lang="en-US"/>
        </a:p>
      </dgm:t>
    </dgm:pt>
    <dgm:pt modelId="{330DEA17-0AEF-4C94-A21C-D9070002EFF6}">
      <dgm:prSet phldrT="[Text]"/>
      <dgm:spPr/>
      <dgm:t>
        <a:bodyPr/>
        <a:lstStyle/>
        <a:p>
          <a:r>
            <a:rPr lang="en-US" b="1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Decreasing Pa02</a:t>
          </a:r>
          <a:endParaRPr lang="en-US" b="1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C531325E-C043-4050-8ECB-57957DFDEB96}" type="parTrans" cxnId="{872500D3-6F6D-47AD-8951-1816955FFC71}">
      <dgm:prSet/>
      <dgm:spPr/>
      <dgm:t>
        <a:bodyPr/>
        <a:lstStyle/>
        <a:p>
          <a:endParaRPr lang="en-US"/>
        </a:p>
      </dgm:t>
    </dgm:pt>
    <dgm:pt modelId="{45C1E72E-2189-49B6-A2B1-D9AA0371E549}" type="sibTrans" cxnId="{872500D3-6F6D-47AD-8951-1816955FFC71}">
      <dgm:prSet/>
      <dgm:spPr/>
      <dgm:t>
        <a:bodyPr/>
        <a:lstStyle/>
        <a:p>
          <a:endParaRPr lang="en-US"/>
        </a:p>
      </dgm:t>
    </dgm:pt>
    <dgm:pt modelId="{89F6524F-7BDF-4A57-AD82-F212C3A8647B}" type="pres">
      <dgm:prSet presAssocID="{476CEDD2-A802-4536-9153-8208F63B53FE}" presName="Name0" presStyleCnt="0">
        <dgm:presLayoutVars>
          <dgm:dir/>
          <dgm:resizeHandles val="exact"/>
        </dgm:presLayoutVars>
      </dgm:prSet>
      <dgm:spPr/>
    </dgm:pt>
    <dgm:pt modelId="{0ADCDC81-1FE0-4B91-8112-E9E402A7B61E}" type="pres">
      <dgm:prSet presAssocID="{D43FEC2A-B96F-44AA-BB48-414B8476ABB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D25B1E-8243-46C5-AD33-FEC575546865}" type="pres">
      <dgm:prSet presAssocID="{D3094244-2A98-4279-8493-CBF4EC1FF51C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52F8FF7-35D8-484C-92DC-ED288F54CC75}" type="pres">
      <dgm:prSet presAssocID="{D3094244-2A98-4279-8493-CBF4EC1FF51C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8DAA14F2-13E2-4235-B0DE-21FF262A9845}" type="pres">
      <dgm:prSet presAssocID="{DDBCFD8F-7CF9-42B4-B41C-C3945080036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A8C77F-6526-458D-AE23-FC5A5F5166DA}" type="pres">
      <dgm:prSet presAssocID="{5366F208-C040-4BA0-BB47-FCD4E36B02B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8B5BE723-5876-4E1D-8603-EF847255F4C7}" type="pres">
      <dgm:prSet presAssocID="{5366F208-C040-4BA0-BB47-FCD4E36B02B4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CB73E7C-BD66-45F3-B9A9-9C20E10B4098}" type="pres">
      <dgm:prSet presAssocID="{330DEA17-0AEF-4C94-A21C-D9070002EFF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2500D3-6F6D-47AD-8951-1816955FFC71}" srcId="{476CEDD2-A802-4536-9153-8208F63B53FE}" destId="{330DEA17-0AEF-4C94-A21C-D9070002EFF6}" srcOrd="2" destOrd="0" parTransId="{C531325E-C043-4050-8ECB-57957DFDEB96}" sibTransId="{45C1E72E-2189-49B6-A2B1-D9AA0371E549}"/>
    <dgm:cxn modelId="{61D7D8E5-51ED-4DE0-B385-6E54FAB98940}" type="presOf" srcId="{D3094244-2A98-4279-8493-CBF4EC1FF51C}" destId="{DFD25B1E-8243-46C5-AD33-FEC575546865}" srcOrd="0" destOrd="0" presId="urn:microsoft.com/office/officeart/2005/8/layout/process1"/>
    <dgm:cxn modelId="{1C3948F3-C877-4AE4-AB8B-452FBC453F1C}" srcId="{476CEDD2-A802-4536-9153-8208F63B53FE}" destId="{D43FEC2A-B96F-44AA-BB48-414B8476ABBE}" srcOrd="0" destOrd="0" parTransId="{369151A5-C366-43E7-A81C-52FE2162F37B}" sibTransId="{D3094244-2A98-4279-8493-CBF4EC1FF51C}"/>
    <dgm:cxn modelId="{AD3FCD42-2E4B-4176-8465-01B5958C32BC}" type="presOf" srcId="{476CEDD2-A802-4536-9153-8208F63B53FE}" destId="{89F6524F-7BDF-4A57-AD82-F212C3A8647B}" srcOrd="0" destOrd="0" presId="urn:microsoft.com/office/officeart/2005/8/layout/process1"/>
    <dgm:cxn modelId="{B8F9EFF9-9FB9-4D5D-9D78-E7DCCD47E6CB}" type="presOf" srcId="{330DEA17-0AEF-4C94-A21C-D9070002EFF6}" destId="{7CB73E7C-BD66-45F3-B9A9-9C20E10B4098}" srcOrd="0" destOrd="0" presId="urn:microsoft.com/office/officeart/2005/8/layout/process1"/>
    <dgm:cxn modelId="{3DB800E5-CFFA-4312-A30A-239D2659B8EC}" srcId="{476CEDD2-A802-4536-9153-8208F63B53FE}" destId="{DDBCFD8F-7CF9-42B4-B41C-C3945080036D}" srcOrd="1" destOrd="0" parTransId="{FCB5C386-5C72-4767-9C73-F49C2DAF2993}" sibTransId="{5366F208-C040-4BA0-BB47-FCD4E36B02B4}"/>
    <dgm:cxn modelId="{FEA05D54-988A-45F0-B442-96C3484FE8E3}" type="presOf" srcId="{D3094244-2A98-4279-8493-CBF4EC1FF51C}" destId="{952F8FF7-35D8-484C-92DC-ED288F54CC75}" srcOrd="1" destOrd="0" presId="urn:microsoft.com/office/officeart/2005/8/layout/process1"/>
    <dgm:cxn modelId="{4E458E51-4838-41BC-8F11-55E727A736B2}" type="presOf" srcId="{DDBCFD8F-7CF9-42B4-B41C-C3945080036D}" destId="{8DAA14F2-13E2-4235-B0DE-21FF262A9845}" srcOrd="0" destOrd="0" presId="urn:microsoft.com/office/officeart/2005/8/layout/process1"/>
    <dgm:cxn modelId="{3055CA27-72F3-43C2-B0B3-E0224470E7BB}" type="presOf" srcId="{5366F208-C040-4BA0-BB47-FCD4E36B02B4}" destId="{98A8C77F-6526-458D-AE23-FC5A5F5166DA}" srcOrd="0" destOrd="0" presId="urn:microsoft.com/office/officeart/2005/8/layout/process1"/>
    <dgm:cxn modelId="{1646A62A-0DE4-4383-A32B-21B460C53CB8}" type="presOf" srcId="{D43FEC2A-B96F-44AA-BB48-414B8476ABBE}" destId="{0ADCDC81-1FE0-4B91-8112-E9E402A7B61E}" srcOrd="0" destOrd="0" presId="urn:microsoft.com/office/officeart/2005/8/layout/process1"/>
    <dgm:cxn modelId="{39916AD9-19A9-4ACD-BD7C-1E497E8486E4}" type="presOf" srcId="{5366F208-C040-4BA0-BB47-FCD4E36B02B4}" destId="{8B5BE723-5876-4E1D-8603-EF847255F4C7}" srcOrd="1" destOrd="0" presId="urn:microsoft.com/office/officeart/2005/8/layout/process1"/>
    <dgm:cxn modelId="{4EC76853-B553-47BE-A1E9-6F89E70F9D15}" type="presParOf" srcId="{89F6524F-7BDF-4A57-AD82-F212C3A8647B}" destId="{0ADCDC81-1FE0-4B91-8112-E9E402A7B61E}" srcOrd="0" destOrd="0" presId="urn:microsoft.com/office/officeart/2005/8/layout/process1"/>
    <dgm:cxn modelId="{15023187-8276-443F-AE70-71B02661A569}" type="presParOf" srcId="{89F6524F-7BDF-4A57-AD82-F212C3A8647B}" destId="{DFD25B1E-8243-46C5-AD33-FEC575546865}" srcOrd="1" destOrd="0" presId="urn:microsoft.com/office/officeart/2005/8/layout/process1"/>
    <dgm:cxn modelId="{936DF0DC-17F5-42FB-8E6E-B96E349084C2}" type="presParOf" srcId="{DFD25B1E-8243-46C5-AD33-FEC575546865}" destId="{952F8FF7-35D8-484C-92DC-ED288F54CC75}" srcOrd="0" destOrd="0" presId="urn:microsoft.com/office/officeart/2005/8/layout/process1"/>
    <dgm:cxn modelId="{AF189FAA-F08E-4C20-B133-195C931BEB58}" type="presParOf" srcId="{89F6524F-7BDF-4A57-AD82-F212C3A8647B}" destId="{8DAA14F2-13E2-4235-B0DE-21FF262A9845}" srcOrd="2" destOrd="0" presId="urn:microsoft.com/office/officeart/2005/8/layout/process1"/>
    <dgm:cxn modelId="{D8EB6903-9FA2-4D24-91A9-B0FCAA486327}" type="presParOf" srcId="{89F6524F-7BDF-4A57-AD82-F212C3A8647B}" destId="{98A8C77F-6526-458D-AE23-FC5A5F5166DA}" srcOrd="3" destOrd="0" presId="urn:microsoft.com/office/officeart/2005/8/layout/process1"/>
    <dgm:cxn modelId="{51A6F5E0-0138-45E2-A9CC-055C4990E568}" type="presParOf" srcId="{98A8C77F-6526-458D-AE23-FC5A5F5166DA}" destId="{8B5BE723-5876-4E1D-8603-EF847255F4C7}" srcOrd="0" destOrd="0" presId="urn:microsoft.com/office/officeart/2005/8/layout/process1"/>
    <dgm:cxn modelId="{8C4F1A76-6AC5-47A4-BFF7-27C87BCF5BDD}" type="presParOf" srcId="{89F6524F-7BDF-4A57-AD82-F212C3A8647B}" destId="{7CB73E7C-BD66-45F3-B9A9-9C20E10B4098}" srcOrd="4" destOrd="0" presId="urn:microsoft.com/office/officeart/2005/8/layout/process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84BA8C-8791-4D73-9284-543F7AEDBC10}" type="doc">
      <dgm:prSet loTypeId="urn:microsoft.com/office/officeart/2005/8/layout/chevron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0F21366-7A69-4DB5-8A8E-C117602131C2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8342C051-D74F-4108-99C5-248DF508498F}" type="parTrans" cxnId="{6F6DBDBD-A883-4B4D-A4C3-71E8027DF803}">
      <dgm:prSet/>
      <dgm:spPr/>
      <dgm:t>
        <a:bodyPr/>
        <a:lstStyle/>
        <a:p>
          <a:endParaRPr lang="en-US"/>
        </a:p>
      </dgm:t>
    </dgm:pt>
    <dgm:pt modelId="{BDE8B60B-A5B3-42A4-B80F-2C49A0F763FD}" type="sibTrans" cxnId="{6F6DBDBD-A883-4B4D-A4C3-71E8027DF803}">
      <dgm:prSet/>
      <dgm:spPr/>
      <dgm:t>
        <a:bodyPr/>
        <a:lstStyle/>
        <a:p>
          <a:endParaRPr lang="en-US"/>
        </a:p>
      </dgm:t>
    </dgm:pt>
    <dgm:pt modelId="{5AFF65DD-EC2B-4AB2-B398-DD0E2AA8FF39}">
      <dgm:prSet phldrT="[Text]"/>
      <dgm:spPr/>
      <dgm:t>
        <a:bodyPr/>
        <a:lstStyle/>
        <a:p>
          <a:r>
            <a:rPr lang="en-US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Nasal </a:t>
          </a:r>
          <a:r>
            <a:rPr lang="en-US" dirty="0" err="1" smtClean="0">
              <a:latin typeface="Segoe UI" pitchFamily="34" charset="0"/>
              <a:ea typeface="Segoe UI" pitchFamily="34" charset="0"/>
              <a:cs typeface="Segoe UI" pitchFamily="34" charset="0"/>
            </a:rPr>
            <a:t>Canula</a:t>
          </a:r>
          <a:r>
            <a:rPr lang="en-US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 </a:t>
          </a:r>
          <a:endParaRPr lang="en-US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22C996AB-E3A5-4317-A8BE-42C508B9D7AF}" type="parTrans" cxnId="{D9F4104E-BC2C-4FE7-935D-E198D980E113}">
      <dgm:prSet/>
      <dgm:spPr/>
      <dgm:t>
        <a:bodyPr/>
        <a:lstStyle/>
        <a:p>
          <a:endParaRPr lang="en-US"/>
        </a:p>
      </dgm:t>
    </dgm:pt>
    <dgm:pt modelId="{C59FEB8D-D182-4528-A2F0-44988B594EE7}" type="sibTrans" cxnId="{D9F4104E-BC2C-4FE7-935D-E198D980E113}">
      <dgm:prSet/>
      <dgm:spPr/>
      <dgm:t>
        <a:bodyPr/>
        <a:lstStyle/>
        <a:p>
          <a:endParaRPr lang="en-US"/>
        </a:p>
      </dgm:t>
    </dgm:pt>
    <dgm:pt modelId="{1D384B4C-7BC1-47CA-9005-A963E3070883}">
      <dgm:prSet phldrT="[Text]"/>
      <dgm:spPr/>
      <dgm:t>
        <a:bodyPr/>
        <a:lstStyle/>
        <a:p>
          <a:r>
            <a:rPr lang="en-US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2-6 lit / min (preferably &lt; 4 lit/min)</a:t>
          </a:r>
          <a:endParaRPr lang="en-US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6DD58721-E08F-44DE-A234-BBDD99F473B6}" type="parTrans" cxnId="{FAF7F534-A61F-47D4-A1FD-1DDD581EC11F}">
      <dgm:prSet/>
      <dgm:spPr/>
      <dgm:t>
        <a:bodyPr/>
        <a:lstStyle/>
        <a:p>
          <a:endParaRPr lang="en-US"/>
        </a:p>
      </dgm:t>
    </dgm:pt>
    <dgm:pt modelId="{5256CC77-4592-44DD-9138-4AA13CCD713B}" type="sibTrans" cxnId="{FAF7F534-A61F-47D4-A1FD-1DDD581EC11F}">
      <dgm:prSet/>
      <dgm:spPr/>
      <dgm:t>
        <a:bodyPr/>
        <a:lstStyle/>
        <a:p>
          <a:endParaRPr lang="en-US"/>
        </a:p>
      </dgm:t>
    </dgm:pt>
    <dgm:pt modelId="{4A78E8B5-F820-4A19-8204-0FD1C7355464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79C75D3F-AEB9-4314-88E3-B4583308817E}" type="parTrans" cxnId="{2DA69742-5907-4321-AC39-073997C17625}">
      <dgm:prSet/>
      <dgm:spPr/>
      <dgm:t>
        <a:bodyPr/>
        <a:lstStyle/>
        <a:p>
          <a:endParaRPr lang="en-US"/>
        </a:p>
      </dgm:t>
    </dgm:pt>
    <dgm:pt modelId="{E0509F54-A2C5-4DF7-A2A1-C48D544658C5}" type="sibTrans" cxnId="{2DA69742-5907-4321-AC39-073997C17625}">
      <dgm:prSet/>
      <dgm:spPr/>
      <dgm:t>
        <a:bodyPr/>
        <a:lstStyle/>
        <a:p>
          <a:endParaRPr lang="en-US"/>
        </a:p>
      </dgm:t>
    </dgm:pt>
    <dgm:pt modelId="{89461451-32A0-41C2-9036-81D196B67AB3}">
      <dgm:prSet phldrT="[Text]"/>
      <dgm:spPr/>
      <dgm:t>
        <a:bodyPr/>
        <a:lstStyle/>
        <a:p>
          <a:r>
            <a:rPr lang="en-US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Face Mask</a:t>
          </a:r>
          <a:endParaRPr lang="en-US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B84C88F1-E30F-4A5B-B9A4-BA04173510EF}" type="parTrans" cxnId="{482D5E52-A16F-404C-B54F-8D06A20F54BE}">
      <dgm:prSet/>
      <dgm:spPr/>
      <dgm:t>
        <a:bodyPr/>
        <a:lstStyle/>
        <a:p>
          <a:endParaRPr lang="en-US"/>
        </a:p>
      </dgm:t>
    </dgm:pt>
    <dgm:pt modelId="{19C0DB68-F04C-424A-A7CE-00BE4EE4D783}" type="sibTrans" cxnId="{482D5E52-A16F-404C-B54F-8D06A20F54BE}">
      <dgm:prSet/>
      <dgm:spPr/>
      <dgm:t>
        <a:bodyPr/>
        <a:lstStyle/>
        <a:p>
          <a:endParaRPr lang="en-US"/>
        </a:p>
      </dgm:t>
    </dgm:pt>
    <dgm:pt modelId="{9F7E4FFD-EF23-411B-8873-D43DFC97E2DC}">
      <dgm:prSet phldrT="[Text]"/>
      <dgm:spPr/>
      <dgm:t>
        <a:bodyPr/>
        <a:lstStyle/>
        <a:p>
          <a:r>
            <a:rPr lang="en-US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6-10 lit/ min</a:t>
          </a:r>
          <a:endParaRPr lang="en-US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856FF719-625D-4CEF-9111-D4040BAEC2DC}" type="parTrans" cxnId="{76702E81-4B2A-4020-AE85-3345BB9E4307}">
      <dgm:prSet/>
      <dgm:spPr/>
      <dgm:t>
        <a:bodyPr/>
        <a:lstStyle/>
        <a:p>
          <a:endParaRPr lang="en-US"/>
        </a:p>
      </dgm:t>
    </dgm:pt>
    <dgm:pt modelId="{61B426E5-82A4-4F92-8A18-C02D260274CE}" type="sibTrans" cxnId="{76702E81-4B2A-4020-AE85-3345BB9E4307}">
      <dgm:prSet/>
      <dgm:spPr/>
      <dgm:t>
        <a:bodyPr/>
        <a:lstStyle/>
        <a:p>
          <a:endParaRPr lang="en-US"/>
        </a:p>
      </dgm:t>
    </dgm:pt>
    <dgm:pt modelId="{FA10B662-65BF-4B5D-9DAC-35692904D0AB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073E9871-EFEB-4553-B6DD-9FE62C59D52F}" type="parTrans" cxnId="{30EBE7DE-973B-434C-A1A5-7483B4C4346E}">
      <dgm:prSet/>
      <dgm:spPr/>
      <dgm:t>
        <a:bodyPr/>
        <a:lstStyle/>
        <a:p>
          <a:endParaRPr lang="en-US"/>
        </a:p>
      </dgm:t>
    </dgm:pt>
    <dgm:pt modelId="{11BB6628-002A-4132-9D55-6418C25E8F43}" type="sibTrans" cxnId="{30EBE7DE-973B-434C-A1A5-7483B4C4346E}">
      <dgm:prSet/>
      <dgm:spPr/>
      <dgm:t>
        <a:bodyPr/>
        <a:lstStyle/>
        <a:p>
          <a:endParaRPr lang="en-US"/>
        </a:p>
      </dgm:t>
    </dgm:pt>
    <dgm:pt modelId="{36C2597D-8BF2-4937-9011-DBB255B8C1DC}">
      <dgm:prSet phldrT="[Text]"/>
      <dgm:spPr/>
      <dgm:t>
        <a:bodyPr/>
        <a:lstStyle/>
        <a:p>
          <a:r>
            <a:rPr lang="en-US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Non </a:t>
          </a:r>
          <a:r>
            <a:rPr lang="en-US" dirty="0" err="1" smtClean="0">
              <a:latin typeface="Segoe UI" pitchFamily="34" charset="0"/>
              <a:ea typeface="Segoe UI" pitchFamily="34" charset="0"/>
              <a:cs typeface="Segoe UI" pitchFamily="34" charset="0"/>
            </a:rPr>
            <a:t>Rebreathing</a:t>
          </a:r>
          <a:r>
            <a:rPr lang="en-US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 mask</a:t>
          </a:r>
          <a:endParaRPr lang="en-US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9BB0B5AB-8F8C-4AF9-9DE7-AA193FA3862E}" type="parTrans" cxnId="{390408B0-35EF-4F49-97B0-1C8C313C22A1}">
      <dgm:prSet/>
      <dgm:spPr/>
      <dgm:t>
        <a:bodyPr/>
        <a:lstStyle/>
        <a:p>
          <a:endParaRPr lang="en-US"/>
        </a:p>
      </dgm:t>
    </dgm:pt>
    <dgm:pt modelId="{DFB1411B-FD77-477A-B926-A1F105247A84}" type="sibTrans" cxnId="{390408B0-35EF-4F49-97B0-1C8C313C22A1}">
      <dgm:prSet/>
      <dgm:spPr/>
      <dgm:t>
        <a:bodyPr/>
        <a:lstStyle/>
        <a:p>
          <a:endParaRPr lang="en-US"/>
        </a:p>
      </dgm:t>
    </dgm:pt>
    <dgm:pt modelId="{B4072E26-6BD4-4EAF-8887-0D2421E8602A}">
      <dgm:prSet phldrT="[Text]"/>
      <dgm:spPr/>
      <dgm:t>
        <a:bodyPr/>
        <a:lstStyle/>
        <a:p>
          <a:r>
            <a:rPr lang="en-US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10-15 lit/ min</a:t>
          </a:r>
          <a:endParaRPr lang="en-US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C2C374E6-5E05-4109-8163-FE85BC82E408}" type="parTrans" cxnId="{946C28EA-3C8A-49FF-B700-D4E623BF0400}">
      <dgm:prSet/>
      <dgm:spPr/>
      <dgm:t>
        <a:bodyPr/>
        <a:lstStyle/>
        <a:p>
          <a:endParaRPr lang="en-US"/>
        </a:p>
      </dgm:t>
    </dgm:pt>
    <dgm:pt modelId="{49A2A254-FF2A-420C-9755-AAC276C58478}" type="sibTrans" cxnId="{946C28EA-3C8A-49FF-B700-D4E623BF0400}">
      <dgm:prSet/>
      <dgm:spPr/>
      <dgm:t>
        <a:bodyPr/>
        <a:lstStyle/>
        <a:p>
          <a:endParaRPr lang="en-US"/>
        </a:p>
      </dgm:t>
    </dgm:pt>
    <dgm:pt modelId="{DF1B1FA1-D501-4D9D-AE73-F2816BAB8BEF}" type="pres">
      <dgm:prSet presAssocID="{3284BA8C-8791-4D73-9284-543F7AEDBC1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375F37-04D8-4F92-B20A-47023ED2207D}" type="pres">
      <dgm:prSet presAssocID="{70F21366-7A69-4DB5-8A8E-C117602131C2}" presName="composite" presStyleCnt="0"/>
      <dgm:spPr/>
    </dgm:pt>
    <dgm:pt modelId="{31A2F3FB-3778-4D98-9C2C-FB846DC25739}" type="pres">
      <dgm:prSet presAssocID="{70F21366-7A69-4DB5-8A8E-C117602131C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498E39-E320-4C58-BA75-54EAC010CB60}" type="pres">
      <dgm:prSet presAssocID="{70F21366-7A69-4DB5-8A8E-C117602131C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808D5-0182-4E52-9BE8-17F644E1B941}" type="pres">
      <dgm:prSet presAssocID="{BDE8B60B-A5B3-42A4-B80F-2C49A0F763FD}" presName="sp" presStyleCnt="0"/>
      <dgm:spPr/>
    </dgm:pt>
    <dgm:pt modelId="{9C7E8E6E-ACD7-4774-AA1F-819A9EAF270F}" type="pres">
      <dgm:prSet presAssocID="{4A78E8B5-F820-4A19-8204-0FD1C7355464}" presName="composite" presStyleCnt="0"/>
      <dgm:spPr/>
    </dgm:pt>
    <dgm:pt modelId="{6FC8D7E3-8921-4F51-8177-48B2D1131D39}" type="pres">
      <dgm:prSet presAssocID="{4A78E8B5-F820-4A19-8204-0FD1C735546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9F93FF-A45B-4FC4-A223-4571BA8A9732}" type="pres">
      <dgm:prSet presAssocID="{4A78E8B5-F820-4A19-8204-0FD1C735546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E073EB-8DED-4CBD-8E4C-32F96424534B}" type="pres">
      <dgm:prSet presAssocID="{E0509F54-A2C5-4DF7-A2A1-C48D544658C5}" presName="sp" presStyleCnt="0"/>
      <dgm:spPr/>
    </dgm:pt>
    <dgm:pt modelId="{7696736A-A590-4BEC-B29E-7C5E91CB22CE}" type="pres">
      <dgm:prSet presAssocID="{FA10B662-65BF-4B5D-9DAC-35692904D0AB}" presName="composite" presStyleCnt="0"/>
      <dgm:spPr/>
    </dgm:pt>
    <dgm:pt modelId="{08719FC0-674F-4008-96D5-07DA3F9BAEB4}" type="pres">
      <dgm:prSet presAssocID="{FA10B662-65BF-4B5D-9DAC-35692904D0A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579D4D-00A4-446C-9888-CF67C82A26C4}" type="pres">
      <dgm:prSet presAssocID="{FA10B662-65BF-4B5D-9DAC-35692904D0AB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F7F534-A61F-47D4-A1FD-1DDD581EC11F}" srcId="{70F21366-7A69-4DB5-8A8E-C117602131C2}" destId="{1D384B4C-7BC1-47CA-9005-A963E3070883}" srcOrd="1" destOrd="0" parTransId="{6DD58721-E08F-44DE-A234-BBDD99F473B6}" sibTransId="{5256CC77-4592-44DD-9138-4AA13CCD713B}"/>
    <dgm:cxn modelId="{103CD8EE-34E6-4CB1-91FA-9E9226896EBA}" type="presOf" srcId="{5AFF65DD-EC2B-4AB2-B398-DD0E2AA8FF39}" destId="{B3498E39-E320-4C58-BA75-54EAC010CB60}" srcOrd="0" destOrd="0" presId="urn:microsoft.com/office/officeart/2005/8/layout/chevron2"/>
    <dgm:cxn modelId="{2FCB50D4-1CF3-468B-B7CC-9AD222C31935}" type="presOf" srcId="{B4072E26-6BD4-4EAF-8887-0D2421E8602A}" destId="{CC579D4D-00A4-446C-9888-CF67C82A26C4}" srcOrd="0" destOrd="1" presId="urn:microsoft.com/office/officeart/2005/8/layout/chevron2"/>
    <dgm:cxn modelId="{831F99D2-1004-4156-86ED-01C1F00B05C4}" type="presOf" srcId="{70F21366-7A69-4DB5-8A8E-C117602131C2}" destId="{31A2F3FB-3778-4D98-9C2C-FB846DC25739}" srcOrd="0" destOrd="0" presId="urn:microsoft.com/office/officeart/2005/8/layout/chevron2"/>
    <dgm:cxn modelId="{390408B0-35EF-4F49-97B0-1C8C313C22A1}" srcId="{FA10B662-65BF-4B5D-9DAC-35692904D0AB}" destId="{36C2597D-8BF2-4937-9011-DBB255B8C1DC}" srcOrd="0" destOrd="0" parTransId="{9BB0B5AB-8F8C-4AF9-9DE7-AA193FA3862E}" sibTransId="{DFB1411B-FD77-477A-B926-A1F105247A84}"/>
    <dgm:cxn modelId="{A289D9CE-6D65-461D-8B9F-92C39883B99A}" type="presOf" srcId="{3284BA8C-8791-4D73-9284-543F7AEDBC10}" destId="{DF1B1FA1-D501-4D9D-AE73-F2816BAB8BEF}" srcOrd="0" destOrd="0" presId="urn:microsoft.com/office/officeart/2005/8/layout/chevron2"/>
    <dgm:cxn modelId="{C5A4CE89-705D-4758-84BB-6798595F5609}" type="presOf" srcId="{1D384B4C-7BC1-47CA-9005-A963E3070883}" destId="{B3498E39-E320-4C58-BA75-54EAC010CB60}" srcOrd="0" destOrd="1" presId="urn:microsoft.com/office/officeart/2005/8/layout/chevron2"/>
    <dgm:cxn modelId="{9700DC9F-AC0B-4C5D-A6F9-D90E5F69DF77}" type="presOf" srcId="{4A78E8B5-F820-4A19-8204-0FD1C7355464}" destId="{6FC8D7E3-8921-4F51-8177-48B2D1131D39}" srcOrd="0" destOrd="0" presId="urn:microsoft.com/office/officeart/2005/8/layout/chevron2"/>
    <dgm:cxn modelId="{87E85AF6-94F4-409C-9CAD-CD9A414E2443}" type="presOf" srcId="{89461451-32A0-41C2-9036-81D196B67AB3}" destId="{DE9F93FF-A45B-4FC4-A223-4571BA8A9732}" srcOrd="0" destOrd="0" presId="urn:microsoft.com/office/officeart/2005/8/layout/chevron2"/>
    <dgm:cxn modelId="{76702E81-4B2A-4020-AE85-3345BB9E4307}" srcId="{4A78E8B5-F820-4A19-8204-0FD1C7355464}" destId="{9F7E4FFD-EF23-411B-8873-D43DFC97E2DC}" srcOrd="1" destOrd="0" parTransId="{856FF719-625D-4CEF-9111-D4040BAEC2DC}" sibTransId="{61B426E5-82A4-4F92-8A18-C02D260274CE}"/>
    <dgm:cxn modelId="{D9F4104E-BC2C-4FE7-935D-E198D980E113}" srcId="{70F21366-7A69-4DB5-8A8E-C117602131C2}" destId="{5AFF65DD-EC2B-4AB2-B398-DD0E2AA8FF39}" srcOrd="0" destOrd="0" parTransId="{22C996AB-E3A5-4317-A8BE-42C508B9D7AF}" sibTransId="{C59FEB8D-D182-4528-A2F0-44988B594EE7}"/>
    <dgm:cxn modelId="{946C28EA-3C8A-49FF-B700-D4E623BF0400}" srcId="{FA10B662-65BF-4B5D-9DAC-35692904D0AB}" destId="{B4072E26-6BD4-4EAF-8887-0D2421E8602A}" srcOrd="1" destOrd="0" parTransId="{C2C374E6-5E05-4109-8163-FE85BC82E408}" sibTransId="{49A2A254-FF2A-420C-9755-AAC276C58478}"/>
    <dgm:cxn modelId="{30EBE7DE-973B-434C-A1A5-7483B4C4346E}" srcId="{3284BA8C-8791-4D73-9284-543F7AEDBC10}" destId="{FA10B662-65BF-4B5D-9DAC-35692904D0AB}" srcOrd="2" destOrd="0" parTransId="{073E9871-EFEB-4553-B6DD-9FE62C59D52F}" sibTransId="{11BB6628-002A-4132-9D55-6418C25E8F43}"/>
    <dgm:cxn modelId="{FF0BF2B5-E70E-4F76-B350-1DA3EA13DAFD}" type="presOf" srcId="{FA10B662-65BF-4B5D-9DAC-35692904D0AB}" destId="{08719FC0-674F-4008-96D5-07DA3F9BAEB4}" srcOrd="0" destOrd="0" presId="urn:microsoft.com/office/officeart/2005/8/layout/chevron2"/>
    <dgm:cxn modelId="{482D5E52-A16F-404C-B54F-8D06A20F54BE}" srcId="{4A78E8B5-F820-4A19-8204-0FD1C7355464}" destId="{89461451-32A0-41C2-9036-81D196B67AB3}" srcOrd="0" destOrd="0" parTransId="{B84C88F1-E30F-4A5B-B9A4-BA04173510EF}" sibTransId="{19C0DB68-F04C-424A-A7CE-00BE4EE4D783}"/>
    <dgm:cxn modelId="{E65BB298-4DAF-482D-8D41-B3F90FDC4D91}" type="presOf" srcId="{9F7E4FFD-EF23-411B-8873-D43DFC97E2DC}" destId="{DE9F93FF-A45B-4FC4-A223-4571BA8A9732}" srcOrd="0" destOrd="1" presId="urn:microsoft.com/office/officeart/2005/8/layout/chevron2"/>
    <dgm:cxn modelId="{2DA69742-5907-4321-AC39-073997C17625}" srcId="{3284BA8C-8791-4D73-9284-543F7AEDBC10}" destId="{4A78E8B5-F820-4A19-8204-0FD1C7355464}" srcOrd="1" destOrd="0" parTransId="{79C75D3F-AEB9-4314-88E3-B4583308817E}" sibTransId="{E0509F54-A2C5-4DF7-A2A1-C48D544658C5}"/>
    <dgm:cxn modelId="{6F6DBDBD-A883-4B4D-A4C3-71E8027DF803}" srcId="{3284BA8C-8791-4D73-9284-543F7AEDBC10}" destId="{70F21366-7A69-4DB5-8A8E-C117602131C2}" srcOrd="0" destOrd="0" parTransId="{8342C051-D74F-4108-99C5-248DF508498F}" sibTransId="{BDE8B60B-A5B3-42A4-B80F-2C49A0F763FD}"/>
    <dgm:cxn modelId="{BB30EF6C-A9B0-4343-8713-38FE2601B65F}" type="presOf" srcId="{36C2597D-8BF2-4937-9011-DBB255B8C1DC}" destId="{CC579D4D-00A4-446C-9888-CF67C82A26C4}" srcOrd="0" destOrd="0" presId="urn:microsoft.com/office/officeart/2005/8/layout/chevron2"/>
    <dgm:cxn modelId="{5C41F428-3744-45ED-ADFF-6C9987ABD58C}" type="presParOf" srcId="{DF1B1FA1-D501-4D9D-AE73-F2816BAB8BEF}" destId="{5E375F37-04D8-4F92-B20A-47023ED2207D}" srcOrd="0" destOrd="0" presId="urn:microsoft.com/office/officeart/2005/8/layout/chevron2"/>
    <dgm:cxn modelId="{805B3B75-269D-4321-BA20-3B0D95AD226F}" type="presParOf" srcId="{5E375F37-04D8-4F92-B20A-47023ED2207D}" destId="{31A2F3FB-3778-4D98-9C2C-FB846DC25739}" srcOrd="0" destOrd="0" presId="urn:microsoft.com/office/officeart/2005/8/layout/chevron2"/>
    <dgm:cxn modelId="{E116E98F-E625-46EC-AD47-DCF7AF7774B3}" type="presParOf" srcId="{5E375F37-04D8-4F92-B20A-47023ED2207D}" destId="{B3498E39-E320-4C58-BA75-54EAC010CB60}" srcOrd="1" destOrd="0" presId="urn:microsoft.com/office/officeart/2005/8/layout/chevron2"/>
    <dgm:cxn modelId="{CCF7141B-17F3-4730-9B86-62FB8C162157}" type="presParOf" srcId="{DF1B1FA1-D501-4D9D-AE73-F2816BAB8BEF}" destId="{973808D5-0182-4E52-9BE8-17F644E1B941}" srcOrd="1" destOrd="0" presId="urn:microsoft.com/office/officeart/2005/8/layout/chevron2"/>
    <dgm:cxn modelId="{354EA61D-EA4A-4B8C-A13D-32685D67A0C7}" type="presParOf" srcId="{DF1B1FA1-D501-4D9D-AE73-F2816BAB8BEF}" destId="{9C7E8E6E-ACD7-4774-AA1F-819A9EAF270F}" srcOrd="2" destOrd="0" presId="urn:microsoft.com/office/officeart/2005/8/layout/chevron2"/>
    <dgm:cxn modelId="{B58EC961-8DCB-434E-883A-67B295F49522}" type="presParOf" srcId="{9C7E8E6E-ACD7-4774-AA1F-819A9EAF270F}" destId="{6FC8D7E3-8921-4F51-8177-48B2D1131D39}" srcOrd="0" destOrd="0" presId="urn:microsoft.com/office/officeart/2005/8/layout/chevron2"/>
    <dgm:cxn modelId="{0AB21490-7E5E-40CF-80D8-7F07DC82B2C5}" type="presParOf" srcId="{9C7E8E6E-ACD7-4774-AA1F-819A9EAF270F}" destId="{DE9F93FF-A45B-4FC4-A223-4571BA8A9732}" srcOrd="1" destOrd="0" presId="urn:microsoft.com/office/officeart/2005/8/layout/chevron2"/>
    <dgm:cxn modelId="{711836B8-F997-4742-98E9-49278BA670B6}" type="presParOf" srcId="{DF1B1FA1-D501-4D9D-AE73-F2816BAB8BEF}" destId="{A7E073EB-8DED-4CBD-8E4C-32F96424534B}" srcOrd="3" destOrd="0" presId="urn:microsoft.com/office/officeart/2005/8/layout/chevron2"/>
    <dgm:cxn modelId="{CE1BAAB9-E410-4E1F-9622-4E301AD45C06}" type="presParOf" srcId="{DF1B1FA1-D501-4D9D-AE73-F2816BAB8BEF}" destId="{7696736A-A590-4BEC-B29E-7C5E91CB22CE}" srcOrd="4" destOrd="0" presId="urn:microsoft.com/office/officeart/2005/8/layout/chevron2"/>
    <dgm:cxn modelId="{3FA3A577-CC0B-4813-B620-6A8526C1DCB3}" type="presParOf" srcId="{7696736A-A590-4BEC-B29E-7C5E91CB22CE}" destId="{08719FC0-674F-4008-96D5-07DA3F9BAEB4}" srcOrd="0" destOrd="0" presId="urn:microsoft.com/office/officeart/2005/8/layout/chevron2"/>
    <dgm:cxn modelId="{8FE93EED-BD2A-415D-B542-8BE3D141C008}" type="presParOf" srcId="{7696736A-A590-4BEC-B29E-7C5E91CB22CE}" destId="{CC579D4D-00A4-446C-9888-CF67C82A26C4}" srcOrd="1" destOrd="0" presId="urn:microsoft.com/office/officeart/2005/8/layout/chevron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84BA8C-8791-4D73-9284-543F7AEDBC10}" type="doc">
      <dgm:prSet loTypeId="urn:microsoft.com/office/officeart/2005/8/layout/chevron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0F21366-7A69-4DB5-8A8E-C117602131C2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8342C051-D74F-4108-99C5-248DF508498F}" type="parTrans" cxnId="{6F6DBDBD-A883-4B4D-A4C3-71E8027DF803}">
      <dgm:prSet/>
      <dgm:spPr/>
      <dgm:t>
        <a:bodyPr/>
        <a:lstStyle/>
        <a:p>
          <a:endParaRPr lang="en-US"/>
        </a:p>
      </dgm:t>
    </dgm:pt>
    <dgm:pt modelId="{BDE8B60B-A5B3-42A4-B80F-2C49A0F763FD}" type="sibTrans" cxnId="{6F6DBDBD-A883-4B4D-A4C3-71E8027DF803}">
      <dgm:prSet/>
      <dgm:spPr/>
      <dgm:t>
        <a:bodyPr/>
        <a:lstStyle/>
        <a:p>
          <a:endParaRPr lang="en-US"/>
        </a:p>
      </dgm:t>
    </dgm:pt>
    <dgm:pt modelId="{5AFF65DD-EC2B-4AB2-B398-DD0E2AA8FF39}">
      <dgm:prSet phldrT="[Text]"/>
      <dgm:spPr/>
      <dgm:t>
        <a:bodyPr/>
        <a:lstStyle/>
        <a:p>
          <a:r>
            <a:rPr lang="en-US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Bi PAP</a:t>
          </a:r>
          <a:endParaRPr lang="en-US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22C996AB-E3A5-4317-A8BE-42C508B9D7AF}" type="parTrans" cxnId="{D9F4104E-BC2C-4FE7-935D-E198D980E113}">
      <dgm:prSet/>
      <dgm:spPr/>
      <dgm:t>
        <a:bodyPr/>
        <a:lstStyle/>
        <a:p>
          <a:endParaRPr lang="en-US"/>
        </a:p>
      </dgm:t>
    </dgm:pt>
    <dgm:pt modelId="{C59FEB8D-D182-4528-A2F0-44988B594EE7}" type="sibTrans" cxnId="{D9F4104E-BC2C-4FE7-935D-E198D980E113}">
      <dgm:prSet/>
      <dgm:spPr/>
      <dgm:t>
        <a:bodyPr/>
        <a:lstStyle/>
        <a:p>
          <a:endParaRPr lang="en-US"/>
        </a:p>
      </dgm:t>
    </dgm:pt>
    <dgm:pt modelId="{1D384B4C-7BC1-47CA-9005-A963E3070883}">
      <dgm:prSet phldrT="[Text]"/>
      <dgm:spPr/>
      <dgm:t>
        <a:bodyPr/>
        <a:lstStyle/>
        <a:p>
          <a:r>
            <a:rPr lang="en-US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25-60 lit/ min</a:t>
          </a:r>
          <a:endParaRPr lang="en-US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6DD58721-E08F-44DE-A234-BBDD99F473B6}" type="parTrans" cxnId="{FAF7F534-A61F-47D4-A1FD-1DDD581EC11F}">
      <dgm:prSet/>
      <dgm:spPr/>
      <dgm:t>
        <a:bodyPr/>
        <a:lstStyle/>
        <a:p>
          <a:endParaRPr lang="en-US"/>
        </a:p>
      </dgm:t>
    </dgm:pt>
    <dgm:pt modelId="{5256CC77-4592-44DD-9138-4AA13CCD713B}" type="sibTrans" cxnId="{FAF7F534-A61F-47D4-A1FD-1DDD581EC11F}">
      <dgm:prSet/>
      <dgm:spPr/>
      <dgm:t>
        <a:bodyPr/>
        <a:lstStyle/>
        <a:p>
          <a:endParaRPr lang="en-US"/>
        </a:p>
      </dgm:t>
    </dgm:pt>
    <dgm:pt modelId="{4A78E8B5-F820-4A19-8204-0FD1C7355464}">
      <dgm:prSet phldrT="[Text]"/>
      <dgm:spPr/>
      <dgm:t>
        <a:bodyPr/>
        <a:lstStyle/>
        <a:p>
          <a:r>
            <a:rPr lang="en-US" dirty="0" smtClean="0"/>
            <a:t>5</a:t>
          </a:r>
          <a:endParaRPr lang="en-US" dirty="0"/>
        </a:p>
      </dgm:t>
    </dgm:pt>
    <dgm:pt modelId="{79C75D3F-AEB9-4314-88E3-B4583308817E}" type="parTrans" cxnId="{2DA69742-5907-4321-AC39-073997C17625}">
      <dgm:prSet/>
      <dgm:spPr/>
      <dgm:t>
        <a:bodyPr/>
        <a:lstStyle/>
        <a:p>
          <a:endParaRPr lang="en-US"/>
        </a:p>
      </dgm:t>
    </dgm:pt>
    <dgm:pt modelId="{E0509F54-A2C5-4DF7-A2A1-C48D544658C5}" type="sibTrans" cxnId="{2DA69742-5907-4321-AC39-073997C17625}">
      <dgm:prSet/>
      <dgm:spPr/>
      <dgm:t>
        <a:bodyPr/>
        <a:lstStyle/>
        <a:p>
          <a:endParaRPr lang="en-US"/>
        </a:p>
      </dgm:t>
    </dgm:pt>
    <dgm:pt modelId="{89461451-32A0-41C2-9036-81D196B67AB3}">
      <dgm:prSet phldrT="[Text]"/>
      <dgm:spPr/>
      <dgm:t>
        <a:bodyPr/>
        <a:lstStyle/>
        <a:p>
          <a:r>
            <a:rPr lang="en-US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HFNC</a:t>
          </a:r>
          <a:endParaRPr lang="en-US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B84C88F1-E30F-4A5B-B9A4-BA04173510EF}" type="parTrans" cxnId="{482D5E52-A16F-404C-B54F-8D06A20F54BE}">
      <dgm:prSet/>
      <dgm:spPr/>
      <dgm:t>
        <a:bodyPr/>
        <a:lstStyle/>
        <a:p>
          <a:endParaRPr lang="en-US"/>
        </a:p>
      </dgm:t>
    </dgm:pt>
    <dgm:pt modelId="{19C0DB68-F04C-424A-A7CE-00BE4EE4D783}" type="sibTrans" cxnId="{482D5E52-A16F-404C-B54F-8D06A20F54BE}">
      <dgm:prSet/>
      <dgm:spPr/>
      <dgm:t>
        <a:bodyPr/>
        <a:lstStyle/>
        <a:p>
          <a:endParaRPr lang="en-US"/>
        </a:p>
      </dgm:t>
    </dgm:pt>
    <dgm:pt modelId="{9F7E4FFD-EF23-411B-8873-D43DFC97E2DC}">
      <dgm:prSet phldrT="[Text]"/>
      <dgm:spPr/>
      <dgm:t>
        <a:bodyPr/>
        <a:lstStyle/>
        <a:p>
          <a:r>
            <a:rPr lang="en-US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25-60 lit/ min</a:t>
          </a:r>
          <a:endParaRPr lang="en-US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856FF719-625D-4CEF-9111-D4040BAEC2DC}" type="parTrans" cxnId="{76702E81-4B2A-4020-AE85-3345BB9E4307}">
      <dgm:prSet/>
      <dgm:spPr/>
      <dgm:t>
        <a:bodyPr/>
        <a:lstStyle/>
        <a:p>
          <a:endParaRPr lang="en-US"/>
        </a:p>
      </dgm:t>
    </dgm:pt>
    <dgm:pt modelId="{61B426E5-82A4-4F92-8A18-C02D260274CE}" type="sibTrans" cxnId="{76702E81-4B2A-4020-AE85-3345BB9E4307}">
      <dgm:prSet/>
      <dgm:spPr/>
      <dgm:t>
        <a:bodyPr/>
        <a:lstStyle/>
        <a:p>
          <a:endParaRPr lang="en-US"/>
        </a:p>
      </dgm:t>
    </dgm:pt>
    <dgm:pt modelId="{FA10B662-65BF-4B5D-9DAC-35692904D0AB}">
      <dgm:prSet phldrT="[Text]"/>
      <dgm:spPr/>
      <dgm:t>
        <a:bodyPr/>
        <a:lstStyle/>
        <a:p>
          <a:r>
            <a:rPr lang="en-US" dirty="0" smtClean="0"/>
            <a:t>6</a:t>
          </a:r>
          <a:endParaRPr lang="en-US" dirty="0"/>
        </a:p>
      </dgm:t>
    </dgm:pt>
    <dgm:pt modelId="{073E9871-EFEB-4553-B6DD-9FE62C59D52F}" type="parTrans" cxnId="{30EBE7DE-973B-434C-A1A5-7483B4C4346E}">
      <dgm:prSet/>
      <dgm:spPr/>
      <dgm:t>
        <a:bodyPr/>
        <a:lstStyle/>
        <a:p>
          <a:endParaRPr lang="en-US"/>
        </a:p>
      </dgm:t>
    </dgm:pt>
    <dgm:pt modelId="{11BB6628-002A-4132-9D55-6418C25E8F43}" type="sibTrans" cxnId="{30EBE7DE-973B-434C-A1A5-7483B4C4346E}">
      <dgm:prSet/>
      <dgm:spPr/>
      <dgm:t>
        <a:bodyPr/>
        <a:lstStyle/>
        <a:p>
          <a:endParaRPr lang="en-US"/>
        </a:p>
      </dgm:t>
    </dgm:pt>
    <dgm:pt modelId="{36C2597D-8BF2-4937-9011-DBB255B8C1DC}">
      <dgm:prSet phldrT="[Text]"/>
      <dgm:spPr/>
      <dgm:t>
        <a:bodyPr/>
        <a:lstStyle/>
        <a:p>
          <a:r>
            <a:rPr lang="en-US" dirty="0" smtClean="0">
              <a:latin typeface="Segoe UI" pitchFamily="34" charset="0"/>
              <a:ea typeface="Segoe UI" pitchFamily="34" charset="0"/>
              <a:cs typeface="Segoe UI" pitchFamily="34" charset="0"/>
            </a:rPr>
            <a:t>Ventilator</a:t>
          </a:r>
          <a:endParaRPr lang="en-US" dirty="0"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9BB0B5AB-8F8C-4AF9-9DE7-AA193FA3862E}" type="parTrans" cxnId="{390408B0-35EF-4F49-97B0-1C8C313C22A1}">
      <dgm:prSet/>
      <dgm:spPr/>
      <dgm:t>
        <a:bodyPr/>
        <a:lstStyle/>
        <a:p>
          <a:endParaRPr lang="en-US"/>
        </a:p>
      </dgm:t>
    </dgm:pt>
    <dgm:pt modelId="{DFB1411B-FD77-477A-B926-A1F105247A84}" type="sibTrans" cxnId="{390408B0-35EF-4F49-97B0-1C8C313C22A1}">
      <dgm:prSet/>
      <dgm:spPr/>
      <dgm:t>
        <a:bodyPr/>
        <a:lstStyle/>
        <a:p>
          <a:endParaRPr lang="en-US"/>
        </a:p>
      </dgm:t>
    </dgm:pt>
    <dgm:pt modelId="{B4072E26-6BD4-4EAF-8887-0D2421E8602A}">
      <dgm:prSet phldrT="[Text]" phldr="1"/>
      <dgm:spPr/>
      <dgm:t>
        <a:bodyPr/>
        <a:lstStyle/>
        <a:p>
          <a:endParaRPr lang="en-US" dirty="0"/>
        </a:p>
      </dgm:t>
    </dgm:pt>
    <dgm:pt modelId="{C2C374E6-5E05-4109-8163-FE85BC82E408}" type="parTrans" cxnId="{946C28EA-3C8A-49FF-B700-D4E623BF0400}">
      <dgm:prSet/>
      <dgm:spPr/>
      <dgm:t>
        <a:bodyPr/>
        <a:lstStyle/>
        <a:p>
          <a:endParaRPr lang="en-US"/>
        </a:p>
      </dgm:t>
    </dgm:pt>
    <dgm:pt modelId="{49A2A254-FF2A-420C-9755-AAC276C58478}" type="sibTrans" cxnId="{946C28EA-3C8A-49FF-B700-D4E623BF0400}">
      <dgm:prSet/>
      <dgm:spPr/>
      <dgm:t>
        <a:bodyPr/>
        <a:lstStyle/>
        <a:p>
          <a:endParaRPr lang="en-US"/>
        </a:p>
      </dgm:t>
    </dgm:pt>
    <dgm:pt modelId="{DF1B1FA1-D501-4D9D-AE73-F2816BAB8BEF}" type="pres">
      <dgm:prSet presAssocID="{3284BA8C-8791-4D73-9284-543F7AEDBC1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375F37-04D8-4F92-B20A-47023ED2207D}" type="pres">
      <dgm:prSet presAssocID="{70F21366-7A69-4DB5-8A8E-C117602131C2}" presName="composite" presStyleCnt="0"/>
      <dgm:spPr/>
    </dgm:pt>
    <dgm:pt modelId="{31A2F3FB-3778-4D98-9C2C-FB846DC25739}" type="pres">
      <dgm:prSet presAssocID="{70F21366-7A69-4DB5-8A8E-C117602131C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498E39-E320-4C58-BA75-54EAC010CB60}" type="pres">
      <dgm:prSet presAssocID="{70F21366-7A69-4DB5-8A8E-C117602131C2}" presName="descendantText" presStyleLbl="alignAcc1" presStyleIdx="0" presStyleCnt="3" custLinFactNeighborX="367" custLinFactNeighborY="-414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808D5-0182-4E52-9BE8-17F644E1B941}" type="pres">
      <dgm:prSet presAssocID="{BDE8B60B-A5B3-42A4-B80F-2C49A0F763FD}" presName="sp" presStyleCnt="0"/>
      <dgm:spPr/>
    </dgm:pt>
    <dgm:pt modelId="{9C7E8E6E-ACD7-4774-AA1F-819A9EAF270F}" type="pres">
      <dgm:prSet presAssocID="{4A78E8B5-F820-4A19-8204-0FD1C7355464}" presName="composite" presStyleCnt="0"/>
      <dgm:spPr/>
    </dgm:pt>
    <dgm:pt modelId="{6FC8D7E3-8921-4F51-8177-48B2D1131D39}" type="pres">
      <dgm:prSet presAssocID="{4A78E8B5-F820-4A19-8204-0FD1C735546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9F93FF-A45B-4FC4-A223-4571BA8A9732}" type="pres">
      <dgm:prSet presAssocID="{4A78E8B5-F820-4A19-8204-0FD1C735546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E073EB-8DED-4CBD-8E4C-32F96424534B}" type="pres">
      <dgm:prSet presAssocID="{E0509F54-A2C5-4DF7-A2A1-C48D544658C5}" presName="sp" presStyleCnt="0"/>
      <dgm:spPr/>
    </dgm:pt>
    <dgm:pt modelId="{7696736A-A590-4BEC-B29E-7C5E91CB22CE}" type="pres">
      <dgm:prSet presAssocID="{FA10B662-65BF-4B5D-9DAC-35692904D0AB}" presName="composite" presStyleCnt="0"/>
      <dgm:spPr/>
    </dgm:pt>
    <dgm:pt modelId="{08719FC0-674F-4008-96D5-07DA3F9BAEB4}" type="pres">
      <dgm:prSet presAssocID="{FA10B662-65BF-4B5D-9DAC-35692904D0A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579D4D-00A4-446C-9888-CF67C82A26C4}" type="pres">
      <dgm:prSet presAssocID="{FA10B662-65BF-4B5D-9DAC-35692904D0AB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F7F534-A61F-47D4-A1FD-1DDD581EC11F}" srcId="{70F21366-7A69-4DB5-8A8E-C117602131C2}" destId="{1D384B4C-7BC1-47CA-9005-A963E3070883}" srcOrd="1" destOrd="0" parTransId="{6DD58721-E08F-44DE-A234-BBDD99F473B6}" sibTransId="{5256CC77-4592-44DD-9138-4AA13CCD713B}"/>
    <dgm:cxn modelId="{A84E5B04-D720-47E4-80E7-F718B540C77C}" type="presOf" srcId="{FA10B662-65BF-4B5D-9DAC-35692904D0AB}" destId="{08719FC0-674F-4008-96D5-07DA3F9BAEB4}" srcOrd="0" destOrd="0" presId="urn:microsoft.com/office/officeart/2005/8/layout/chevron2"/>
    <dgm:cxn modelId="{E67344DB-2F7F-4280-A1BA-A042FCB233AC}" type="presOf" srcId="{89461451-32A0-41C2-9036-81D196B67AB3}" destId="{DE9F93FF-A45B-4FC4-A223-4571BA8A9732}" srcOrd="0" destOrd="0" presId="urn:microsoft.com/office/officeart/2005/8/layout/chevron2"/>
    <dgm:cxn modelId="{18ED688B-F92F-4573-A1D1-5FD06562E798}" type="presOf" srcId="{3284BA8C-8791-4D73-9284-543F7AEDBC10}" destId="{DF1B1FA1-D501-4D9D-AE73-F2816BAB8BEF}" srcOrd="0" destOrd="0" presId="urn:microsoft.com/office/officeart/2005/8/layout/chevron2"/>
    <dgm:cxn modelId="{390408B0-35EF-4F49-97B0-1C8C313C22A1}" srcId="{FA10B662-65BF-4B5D-9DAC-35692904D0AB}" destId="{36C2597D-8BF2-4937-9011-DBB255B8C1DC}" srcOrd="0" destOrd="0" parTransId="{9BB0B5AB-8F8C-4AF9-9DE7-AA193FA3862E}" sibTransId="{DFB1411B-FD77-477A-B926-A1F105247A84}"/>
    <dgm:cxn modelId="{BF81C955-72E9-480E-BD77-B51A50C1F772}" type="presOf" srcId="{9F7E4FFD-EF23-411B-8873-D43DFC97E2DC}" destId="{DE9F93FF-A45B-4FC4-A223-4571BA8A9732}" srcOrd="0" destOrd="1" presId="urn:microsoft.com/office/officeart/2005/8/layout/chevron2"/>
    <dgm:cxn modelId="{195EC55B-5AC3-40A3-8490-28381522B15E}" type="presOf" srcId="{B4072E26-6BD4-4EAF-8887-0D2421E8602A}" destId="{CC579D4D-00A4-446C-9888-CF67C82A26C4}" srcOrd="0" destOrd="1" presId="urn:microsoft.com/office/officeart/2005/8/layout/chevron2"/>
    <dgm:cxn modelId="{843426EA-64FD-43CC-B268-48752DE673C5}" type="presOf" srcId="{4A78E8B5-F820-4A19-8204-0FD1C7355464}" destId="{6FC8D7E3-8921-4F51-8177-48B2D1131D39}" srcOrd="0" destOrd="0" presId="urn:microsoft.com/office/officeart/2005/8/layout/chevron2"/>
    <dgm:cxn modelId="{76EDE5B7-86F3-4EF2-A79D-2230716F5AA1}" type="presOf" srcId="{1D384B4C-7BC1-47CA-9005-A963E3070883}" destId="{B3498E39-E320-4C58-BA75-54EAC010CB60}" srcOrd="0" destOrd="1" presId="urn:microsoft.com/office/officeart/2005/8/layout/chevron2"/>
    <dgm:cxn modelId="{84239ED3-9F70-45BE-A458-C10C1F1B09D5}" type="presOf" srcId="{36C2597D-8BF2-4937-9011-DBB255B8C1DC}" destId="{CC579D4D-00A4-446C-9888-CF67C82A26C4}" srcOrd="0" destOrd="0" presId="urn:microsoft.com/office/officeart/2005/8/layout/chevron2"/>
    <dgm:cxn modelId="{76702E81-4B2A-4020-AE85-3345BB9E4307}" srcId="{4A78E8B5-F820-4A19-8204-0FD1C7355464}" destId="{9F7E4FFD-EF23-411B-8873-D43DFC97E2DC}" srcOrd="1" destOrd="0" parTransId="{856FF719-625D-4CEF-9111-D4040BAEC2DC}" sibTransId="{61B426E5-82A4-4F92-8A18-C02D260274CE}"/>
    <dgm:cxn modelId="{98B878D7-3259-46FA-AF0D-A90B673195D8}" type="presOf" srcId="{5AFF65DD-EC2B-4AB2-B398-DD0E2AA8FF39}" destId="{B3498E39-E320-4C58-BA75-54EAC010CB60}" srcOrd="0" destOrd="0" presId="urn:microsoft.com/office/officeart/2005/8/layout/chevron2"/>
    <dgm:cxn modelId="{D9F4104E-BC2C-4FE7-935D-E198D980E113}" srcId="{70F21366-7A69-4DB5-8A8E-C117602131C2}" destId="{5AFF65DD-EC2B-4AB2-B398-DD0E2AA8FF39}" srcOrd="0" destOrd="0" parTransId="{22C996AB-E3A5-4317-A8BE-42C508B9D7AF}" sibTransId="{C59FEB8D-D182-4528-A2F0-44988B594EE7}"/>
    <dgm:cxn modelId="{946C28EA-3C8A-49FF-B700-D4E623BF0400}" srcId="{FA10B662-65BF-4B5D-9DAC-35692904D0AB}" destId="{B4072E26-6BD4-4EAF-8887-0D2421E8602A}" srcOrd="1" destOrd="0" parTransId="{C2C374E6-5E05-4109-8163-FE85BC82E408}" sibTransId="{49A2A254-FF2A-420C-9755-AAC276C58478}"/>
    <dgm:cxn modelId="{30EBE7DE-973B-434C-A1A5-7483B4C4346E}" srcId="{3284BA8C-8791-4D73-9284-543F7AEDBC10}" destId="{FA10B662-65BF-4B5D-9DAC-35692904D0AB}" srcOrd="2" destOrd="0" parTransId="{073E9871-EFEB-4553-B6DD-9FE62C59D52F}" sibTransId="{11BB6628-002A-4132-9D55-6418C25E8F43}"/>
    <dgm:cxn modelId="{482D5E52-A16F-404C-B54F-8D06A20F54BE}" srcId="{4A78E8B5-F820-4A19-8204-0FD1C7355464}" destId="{89461451-32A0-41C2-9036-81D196B67AB3}" srcOrd="0" destOrd="0" parTransId="{B84C88F1-E30F-4A5B-B9A4-BA04173510EF}" sibTransId="{19C0DB68-F04C-424A-A7CE-00BE4EE4D783}"/>
    <dgm:cxn modelId="{2DA69742-5907-4321-AC39-073997C17625}" srcId="{3284BA8C-8791-4D73-9284-543F7AEDBC10}" destId="{4A78E8B5-F820-4A19-8204-0FD1C7355464}" srcOrd="1" destOrd="0" parTransId="{79C75D3F-AEB9-4314-88E3-B4583308817E}" sibTransId="{E0509F54-A2C5-4DF7-A2A1-C48D544658C5}"/>
    <dgm:cxn modelId="{6F6DBDBD-A883-4B4D-A4C3-71E8027DF803}" srcId="{3284BA8C-8791-4D73-9284-543F7AEDBC10}" destId="{70F21366-7A69-4DB5-8A8E-C117602131C2}" srcOrd="0" destOrd="0" parTransId="{8342C051-D74F-4108-99C5-248DF508498F}" sibTransId="{BDE8B60B-A5B3-42A4-B80F-2C49A0F763FD}"/>
    <dgm:cxn modelId="{F3134BB5-974F-48D6-99A2-A6BFD6C1B544}" type="presOf" srcId="{70F21366-7A69-4DB5-8A8E-C117602131C2}" destId="{31A2F3FB-3778-4D98-9C2C-FB846DC25739}" srcOrd="0" destOrd="0" presId="urn:microsoft.com/office/officeart/2005/8/layout/chevron2"/>
    <dgm:cxn modelId="{511220C9-3456-4149-94A3-699F8402DD4D}" type="presParOf" srcId="{DF1B1FA1-D501-4D9D-AE73-F2816BAB8BEF}" destId="{5E375F37-04D8-4F92-B20A-47023ED2207D}" srcOrd="0" destOrd="0" presId="urn:microsoft.com/office/officeart/2005/8/layout/chevron2"/>
    <dgm:cxn modelId="{2D20A23B-B203-446E-AC27-ADFF998C9BC0}" type="presParOf" srcId="{5E375F37-04D8-4F92-B20A-47023ED2207D}" destId="{31A2F3FB-3778-4D98-9C2C-FB846DC25739}" srcOrd="0" destOrd="0" presId="urn:microsoft.com/office/officeart/2005/8/layout/chevron2"/>
    <dgm:cxn modelId="{B58CD193-5AAF-465A-9AD0-F759956A9025}" type="presParOf" srcId="{5E375F37-04D8-4F92-B20A-47023ED2207D}" destId="{B3498E39-E320-4C58-BA75-54EAC010CB60}" srcOrd="1" destOrd="0" presId="urn:microsoft.com/office/officeart/2005/8/layout/chevron2"/>
    <dgm:cxn modelId="{D9DB626F-C5B0-4A00-8D0A-7298D81C12BE}" type="presParOf" srcId="{DF1B1FA1-D501-4D9D-AE73-F2816BAB8BEF}" destId="{973808D5-0182-4E52-9BE8-17F644E1B941}" srcOrd="1" destOrd="0" presId="urn:microsoft.com/office/officeart/2005/8/layout/chevron2"/>
    <dgm:cxn modelId="{79189A97-369E-46BD-ABA1-8B3A9E6F3DD0}" type="presParOf" srcId="{DF1B1FA1-D501-4D9D-AE73-F2816BAB8BEF}" destId="{9C7E8E6E-ACD7-4774-AA1F-819A9EAF270F}" srcOrd="2" destOrd="0" presId="urn:microsoft.com/office/officeart/2005/8/layout/chevron2"/>
    <dgm:cxn modelId="{56BB8CF8-2A2B-4F49-B5E3-DFC1992C0A6F}" type="presParOf" srcId="{9C7E8E6E-ACD7-4774-AA1F-819A9EAF270F}" destId="{6FC8D7E3-8921-4F51-8177-48B2D1131D39}" srcOrd="0" destOrd="0" presId="urn:microsoft.com/office/officeart/2005/8/layout/chevron2"/>
    <dgm:cxn modelId="{465F9DB8-320C-4E16-BB18-DB5D5822168D}" type="presParOf" srcId="{9C7E8E6E-ACD7-4774-AA1F-819A9EAF270F}" destId="{DE9F93FF-A45B-4FC4-A223-4571BA8A9732}" srcOrd="1" destOrd="0" presId="urn:microsoft.com/office/officeart/2005/8/layout/chevron2"/>
    <dgm:cxn modelId="{B1EA32ED-F3AD-42E3-82D2-F59DB0F8D79A}" type="presParOf" srcId="{DF1B1FA1-D501-4D9D-AE73-F2816BAB8BEF}" destId="{A7E073EB-8DED-4CBD-8E4C-32F96424534B}" srcOrd="3" destOrd="0" presId="urn:microsoft.com/office/officeart/2005/8/layout/chevron2"/>
    <dgm:cxn modelId="{3C307584-73E6-4B65-A7FF-A5C792468A43}" type="presParOf" srcId="{DF1B1FA1-D501-4D9D-AE73-F2816BAB8BEF}" destId="{7696736A-A590-4BEC-B29E-7C5E91CB22CE}" srcOrd="4" destOrd="0" presId="urn:microsoft.com/office/officeart/2005/8/layout/chevron2"/>
    <dgm:cxn modelId="{74725741-F979-4A5D-BBB7-AC2C8B5C7210}" type="presParOf" srcId="{7696736A-A590-4BEC-B29E-7C5E91CB22CE}" destId="{08719FC0-674F-4008-96D5-07DA3F9BAEB4}" srcOrd="0" destOrd="0" presId="urn:microsoft.com/office/officeart/2005/8/layout/chevron2"/>
    <dgm:cxn modelId="{82D85276-9299-4BA5-BE01-8075BDE73F0B}" type="presParOf" srcId="{7696736A-A590-4BEC-B29E-7C5E91CB22CE}" destId="{CC579D4D-00A4-446C-9888-CF67C82A26C4}" srcOrd="1" destOrd="0" presId="urn:microsoft.com/office/officeart/2005/8/layout/chevro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82320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5066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diagramLayout" Target="../diagrams/layout5.xml"/><Relationship Id="rId7" Type="http://schemas.openxmlformats.org/officeDocument/2006/relationships/diagramLayout" Target="../diagrams/layout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diagramColors" Target="../diagrams/colors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="" xmlns:a16="http://schemas.microsoft.com/office/drawing/2014/main" id="{26FE99D7-42C1-494F-81BC-DEF137A85FCE}"/>
              </a:ext>
            </a:extLst>
          </p:cNvPr>
          <p:cNvGrpSpPr/>
          <p:nvPr/>
        </p:nvGrpSpPr>
        <p:grpSpPr>
          <a:xfrm>
            <a:off x="0" y="-530"/>
            <a:ext cx="3498309" cy="6858530"/>
            <a:chOff x="0" y="-530"/>
            <a:chExt cx="4664412" cy="6858530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75826E1F-20FD-4257-969E-6E4366250CAA}"/>
                </a:ext>
              </a:extLst>
            </p:cNvPr>
            <p:cNvSpPr/>
            <p:nvPr/>
          </p:nvSpPr>
          <p:spPr>
            <a:xfrm>
              <a:off x="1362649" y="181009"/>
              <a:ext cx="1720247" cy="4556772"/>
            </a:xfrm>
            <a:custGeom>
              <a:avLst/>
              <a:gdLst>
                <a:gd name="connsiteX0" fmla="*/ 750892 w 747522"/>
                <a:gd name="connsiteY0" fmla="*/ 1914068 h 1975104"/>
                <a:gd name="connsiteX1" fmla="*/ 743348 w 747522"/>
                <a:gd name="connsiteY1" fmla="*/ 1778279 h 1975104"/>
                <a:gd name="connsiteX2" fmla="*/ 669967 w 747522"/>
                <a:gd name="connsiteY2" fmla="*/ 969721 h 1975104"/>
                <a:gd name="connsiteX3" fmla="*/ 565726 w 747522"/>
                <a:gd name="connsiteY3" fmla="*/ 469087 h 1975104"/>
                <a:gd name="connsiteX4" fmla="*/ 518406 w 747522"/>
                <a:gd name="connsiteY4" fmla="*/ 98069 h 1975104"/>
                <a:gd name="connsiteX5" fmla="*/ 508804 w 747522"/>
                <a:gd name="connsiteY5" fmla="*/ 85725 h 1975104"/>
                <a:gd name="connsiteX6" fmla="*/ 491659 w 747522"/>
                <a:gd name="connsiteY6" fmla="*/ 107671 h 1975104"/>
                <a:gd name="connsiteX7" fmla="*/ 409363 w 747522"/>
                <a:gd name="connsiteY7" fmla="*/ 263347 h 1975104"/>
                <a:gd name="connsiteX8" fmla="*/ 357243 w 747522"/>
                <a:gd name="connsiteY8" fmla="*/ 269519 h 1975104"/>
                <a:gd name="connsiteX9" fmla="*/ 102125 w 747522"/>
                <a:gd name="connsiteY9" fmla="*/ 59665 h 1975104"/>
                <a:gd name="connsiteX10" fmla="*/ 67835 w 747522"/>
                <a:gd name="connsiteY10" fmla="*/ 0 h 1975104"/>
                <a:gd name="connsiteX11" fmla="*/ 17772 w 747522"/>
                <a:gd name="connsiteY11" fmla="*/ 43205 h 1975104"/>
                <a:gd name="connsiteX12" fmla="*/ 1312 w 747522"/>
                <a:gd name="connsiteY12" fmla="*/ 95326 h 1975104"/>
                <a:gd name="connsiteX13" fmla="*/ 36288 w 747522"/>
                <a:gd name="connsiteY13" fmla="*/ 135788 h 1975104"/>
                <a:gd name="connsiteX14" fmla="*/ 93895 w 747522"/>
                <a:gd name="connsiteY14" fmla="*/ 211912 h 1975104"/>
                <a:gd name="connsiteX15" fmla="*/ 323638 w 747522"/>
                <a:gd name="connsiteY15" fmla="*/ 756437 h 1975104"/>
                <a:gd name="connsiteX16" fmla="*/ 368901 w 747522"/>
                <a:gd name="connsiteY16" fmla="*/ 984809 h 1975104"/>
                <a:gd name="connsiteX17" fmla="*/ 415536 w 747522"/>
                <a:gd name="connsiteY17" fmla="*/ 1261186 h 1975104"/>
                <a:gd name="connsiteX18" fmla="*/ 458055 w 747522"/>
                <a:gd name="connsiteY18" fmla="*/ 1675409 h 1975104"/>
                <a:gd name="connsiteX19" fmla="*/ 472457 w 747522"/>
                <a:gd name="connsiteY19" fmla="*/ 1942186 h 1975104"/>
                <a:gd name="connsiteX20" fmla="*/ 474514 w 747522"/>
                <a:gd name="connsiteY20" fmla="*/ 1981276 h 1975104"/>
                <a:gd name="connsiteX21" fmla="*/ 713173 w 747522"/>
                <a:gd name="connsiteY21" fmla="*/ 1971675 h 1975104"/>
                <a:gd name="connsiteX22" fmla="*/ 746091 w 747522"/>
                <a:gd name="connsiteY22" fmla="*/ 1970303 h 1975104"/>
                <a:gd name="connsiteX23" fmla="*/ 750892 w 747522"/>
                <a:gd name="connsiteY23" fmla="*/ 1914068 h 1975104"/>
                <a:gd name="connsiteX0" fmla="*/ 746091 w 751387"/>
                <a:gd name="connsiteY0" fmla="*/ 1970303 h 1981737"/>
                <a:gd name="connsiteX1" fmla="*/ 743348 w 751387"/>
                <a:gd name="connsiteY1" fmla="*/ 1778279 h 1981737"/>
                <a:gd name="connsiteX2" fmla="*/ 669967 w 751387"/>
                <a:gd name="connsiteY2" fmla="*/ 969721 h 1981737"/>
                <a:gd name="connsiteX3" fmla="*/ 565726 w 751387"/>
                <a:gd name="connsiteY3" fmla="*/ 469087 h 1981737"/>
                <a:gd name="connsiteX4" fmla="*/ 518406 w 751387"/>
                <a:gd name="connsiteY4" fmla="*/ 98069 h 1981737"/>
                <a:gd name="connsiteX5" fmla="*/ 508804 w 751387"/>
                <a:gd name="connsiteY5" fmla="*/ 85725 h 1981737"/>
                <a:gd name="connsiteX6" fmla="*/ 491659 w 751387"/>
                <a:gd name="connsiteY6" fmla="*/ 107671 h 1981737"/>
                <a:gd name="connsiteX7" fmla="*/ 409363 w 751387"/>
                <a:gd name="connsiteY7" fmla="*/ 263347 h 1981737"/>
                <a:gd name="connsiteX8" fmla="*/ 357243 w 751387"/>
                <a:gd name="connsiteY8" fmla="*/ 269519 h 1981737"/>
                <a:gd name="connsiteX9" fmla="*/ 102125 w 751387"/>
                <a:gd name="connsiteY9" fmla="*/ 59665 h 1981737"/>
                <a:gd name="connsiteX10" fmla="*/ 67835 w 751387"/>
                <a:gd name="connsiteY10" fmla="*/ 0 h 1981737"/>
                <a:gd name="connsiteX11" fmla="*/ 17772 w 751387"/>
                <a:gd name="connsiteY11" fmla="*/ 43205 h 1981737"/>
                <a:gd name="connsiteX12" fmla="*/ 1312 w 751387"/>
                <a:gd name="connsiteY12" fmla="*/ 95326 h 1981737"/>
                <a:gd name="connsiteX13" fmla="*/ 36288 w 751387"/>
                <a:gd name="connsiteY13" fmla="*/ 135788 h 1981737"/>
                <a:gd name="connsiteX14" fmla="*/ 93895 w 751387"/>
                <a:gd name="connsiteY14" fmla="*/ 211912 h 1981737"/>
                <a:gd name="connsiteX15" fmla="*/ 323638 w 751387"/>
                <a:gd name="connsiteY15" fmla="*/ 756437 h 1981737"/>
                <a:gd name="connsiteX16" fmla="*/ 368901 w 751387"/>
                <a:gd name="connsiteY16" fmla="*/ 984809 h 1981737"/>
                <a:gd name="connsiteX17" fmla="*/ 415536 w 751387"/>
                <a:gd name="connsiteY17" fmla="*/ 1261186 h 1981737"/>
                <a:gd name="connsiteX18" fmla="*/ 458055 w 751387"/>
                <a:gd name="connsiteY18" fmla="*/ 1675409 h 1981737"/>
                <a:gd name="connsiteX19" fmla="*/ 472457 w 751387"/>
                <a:gd name="connsiteY19" fmla="*/ 1942186 h 1981737"/>
                <a:gd name="connsiteX20" fmla="*/ 474514 w 751387"/>
                <a:gd name="connsiteY20" fmla="*/ 1981276 h 1981737"/>
                <a:gd name="connsiteX21" fmla="*/ 713173 w 751387"/>
                <a:gd name="connsiteY21" fmla="*/ 1971675 h 1981737"/>
                <a:gd name="connsiteX22" fmla="*/ 746091 w 751387"/>
                <a:gd name="connsiteY22" fmla="*/ 1970303 h 1981737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2457 w 751387"/>
                <a:gd name="connsiteY19" fmla="*/ 1942186 h 1990354"/>
                <a:gd name="connsiteX20" fmla="*/ 474514 w 751387"/>
                <a:gd name="connsiteY20" fmla="*/ 1981276 h 1990354"/>
                <a:gd name="connsiteX21" fmla="*/ 746091 w 751387"/>
                <a:gd name="connsiteY21" fmla="*/ 1970303 h 1990354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4514 w 751387"/>
                <a:gd name="connsiteY19" fmla="*/ 1981276 h 1990354"/>
                <a:gd name="connsiteX20" fmla="*/ 746091 w 751387"/>
                <a:gd name="connsiteY20" fmla="*/ 1970303 h 1990354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4514 w 751387"/>
                <a:gd name="connsiteY19" fmla="*/ 1981276 h 1990354"/>
                <a:gd name="connsiteX20" fmla="*/ 746091 w 751387"/>
                <a:gd name="connsiteY20" fmla="*/ 1970303 h 199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387" h="1990354">
                  <a:moveTo>
                    <a:pt x="746091" y="1970303"/>
                  </a:moveTo>
                  <a:cubicBezTo>
                    <a:pt x="751120" y="1938070"/>
                    <a:pt x="756035" y="1945042"/>
                    <a:pt x="743348" y="1778279"/>
                  </a:cubicBezTo>
                  <a:cubicBezTo>
                    <a:pt x="739919" y="1715186"/>
                    <a:pt x="675454" y="1010183"/>
                    <a:pt x="669967" y="969721"/>
                  </a:cubicBezTo>
                  <a:cubicBezTo>
                    <a:pt x="648022" y="801700"/>
                    <a:pt x="597273" y="635737"/>
                    <a:pt x="565726" y="469087"/>
                  </a:cubicBezTo>
                  <a:cubicBezTo>
                    <a:pt x="547895" y="375133"/>
                    <a:pt x="518406" y="100127"/>
                    <a:pt x="518406" y="98069"/>
                  </a:cubicBezTo>
                  <a:cubicBezTo>
                    <a:pt x="514977" y="93955"/>
                    <a:pt x="517034" y="86411"/>
                    <a:pt x="508804" y="85725"/>
                  </a:cubicBezTo>
                  <a:cubicBezTo>
                    <a:pt x="499203" y="90526"/>
                    <a:pt x="496460" y="100127"/>
                    <a:pt x="491659" y="107671"/>
                  </a:cubicBezTo>
                  <a:cubicBezTo>
                    <a:pt x="471085" y="145390"/>
                    <a:pt x="427880" y="224257"/>
                    <a:pt x="409363" y="263347"/>
                  </a:cubicBezTo>
                  <a:cubicBezTo>
                    <a:pt x="402505" y="277063"/>
                    <a:pt x="381246" y="272948"/>
                    <a:pt x="357243" y="269519"/>
                  </a:cubicBezTo>
                  <a:cubicBezTo>
                    <a:pt x="351070" y="269519"/>
                    <a:pt x="178249" y="119329"/>
                    <a:pt x="102125" y="59665"/>
                  </a:cubicBezTo>
                  <a:cubicBezTo>
                    <a:pt x="81551" y="43891"/>
                    <a:pt x="64406" y="28804"/>
                    <a:pt x="67835" y="0"/>
                  </a:cubicBezTo>
                  <a:cubicBezTo>
                    <a:pt x="42460" y="3429"/>
                    <a:pt x="21886" y="9601"/>
                    <a:pt x="17772" y="43205"/>
                  </a:cubicBezTo>
                  <a:cubicBezTo>
                    <a:pt x="17086" y="71323"/>
                    <a:pt x="6799" y="76124"/>
                    <a:pt x="1312" y="95326"/>
                  </a:cubicBezTo>
                  <a:cubicBezTo>
                    <a:pt x="-5546" y="117958"/>
                    <a:pt x="15714" y="122758"/>
                    <a:pt x="36288" y="135788"/>
                  </a:cubicBezTo>
                  <a:cubicBezTo>
                    <a:pt x="59605" y="150876"/>
                    <a:pt x="76750" y="190652"/>
                    <a:pt x="93895" y="211912"/>
                  </a:cubicBezTo>
                  <a:cubicBezTo>
                    <a:pt x="199509" y="341528"/>
                    <a:pt x="315409" y="719404"/>
                    <a:pt x="323638" y="756437"/>
                  </a:cubicBezTo>
                  <a:cubicBezTo>
                    <a:pt x="340098" y="831875"/>
                    <a:pt x="355185" y="907999"/>
                    <a:pt x="368901" y="984809"/>
                  </a:cubicBezTo>
                  <a:cubicBezTo>
                    <a:pt x="386046" y="1076706"/>
                    <a:pt x="401820" y="1168603"/>
                    <a:pt x="415536" y="1261186"/>
                  </a:cubicBezTo>
                  <a:cubicBezTo>
                    <a:pt x="436110" y="1398346"/>
                    <a:pt x="448454" y="1536878"/>
                    <a:pt x="458055" y="1675409"/>
                  </a:cubicBezTo>
                  <a:cubicBezTo>
                    <a:pt x="467885" y="1795424"/>
                    <a:pt x="468112" y="1886363"/>
                    <a:pt x="474514" y="1981276"/>
                  </a:cubicBezTo>
                  <a:cubicBezTo>
                    <a:pt x="520120" y="1985962"/>
                    <a:pt x="701285" y="2004136"/>
                    <a:pt x="746091" y="1970303"/>
                  </a:cubicBezTo>
                  <a:close/>
                </a:path>
              </a:pathLst>
            </a:custGeom>
            <a:solidFill>
              <a:schemeClr val="accent4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73E71D0-3FF1-4EEC-8E81-9F679CE0EACE}"/>
                </a:ext>
              </a:extLst>
            </p:cNvPr>
            <p:cNvSpPr/>
            <p:nvPr/>
          </p:nvSpPr>
          <p:spPr>
            <a:xfrm>
              <a:off x="700584" y="4688266"/>
              <a:ext cx="2657562" cy="2168355"/>
            </a:xfrm>
            <a:custGeom>
              <a:avLst/>
              <a:gdLst>
                <a:gd name="connsiteX0" fmla="*/ 2278552 w 2666423"/>
                <a:gd name="connsiteY0" fmla="*/ 156 h 2183348"/>
                <a:gd name="connsiteX1" fmla="*/ 2250485 w 2666423"/>
                <a:gd name="connsiteY1" fmla="*/ 359 h 2183348"/>
                <a:gd name="connsiteX2" fmla="*/ 1930695 w 2666423"/>
                <a:gd name="connsiteY2" fmla="*/ 22415 h 2183348"/>
                <a:gd name="connsiteX3" fmla="*/ 1856654 w 2666423"/>
                <a:gd name="connsiteY3" fmla="*/ 42893 h 2183348"/>
                <a:gd name="connsiteX4" fmla="*/ 241947 w 2666423"/>
                <a:gd name="connsiteY4" fmla="*/ 41317 h 2183348"/>
                <a:gd name="connsiteX5" fmla="*/ 164756 w 2666423"/>
                <a:gd name="connsiteY5" fmla="*/ 496586 h 2183348"/>
                <a:gd name="connsiteX6" fmla="*/ 70237 w 2666423"/>
                <a:gd name="connsiteY6" fmla="*/ 1396096 h 2183348"/>
                <a:gd name="connsiteX7" fmla="*/ 0 w 2666423"/>
                <a:gd name="connsiteY7" fmla="*/ 2183348 h 2183348"/>
                <a:gd name="connsiteX8" fmla="*/ 2666423 w 2666423"/>
                <a:gd name="connsiteY8" fmla="*/ 2183348 h 2183348"/>
                <a:gd name="connsiteX9" fmla="*/ 2666248 w 2666423"/>
                <a:gd name="connsiteY9" fmla="*/ 2138454 h 2183348"/>
                <a:gd name="connsiteX10" fmla="*/ 2660070 w 2666423"/>
                <a:gd name="connsiteY10" fmla="*/ 61798 h 2183348"/>
                <a:gd name="connsiteX11" fmla="*/ 2278552 w 2666423"/>
                <a:gd name="connsiteY11" fmla="*/ 156 h 2183348"/>
                <a:gd name="connsiteX0" fmla="*/ 2278552 w 2666423"/>
                <a:gd name="connsiteY0" fmla="*/ 156 h 2183348"/>
                <a:gd name="connsiteX1" fmla="*/ 2250485 w 2666423"/>
                <a:gd name="connsiteY1" fmla="*/ 359 h 2183348"/>
                <a:gd name="connsiteX2" fmla="*/ 1856654 w 2666423"/>
                <a:gd name="connsiteY2" fmla="*/ 42893 h 2183348"/>
                <a:gd name="connsiteX3" fmla="*/ 241947 w 2666423"/>
                <a:gd name="connsiteY3" fmla="*/ 41317 h 2183348"/>
                <a:gd name="connsiteX4" fmla="*/ 164756 w 2666423"/>
                <a:gd name="connsiteY4" fmla="*/ 496586 h 2183348"/>
                <a:gd name="connsiteX5" fmla="*/ 70237 w 2666423"/>
                <a:gd name="connsiteY5" fmla="*/ 1396096 h 2183348"/>
                <a:gd name="connsiteX6" fmla="*/ 0 w 2666423"/>
                <a:gd name="connsiteY6" fmla="*/ 2183348 h 2183348"/>
                <a:gd name="connsiteX7" fmla="*/ 2666423 w 2666423"/>
                <a:gd name="connsiteY7" fmla="*/ 2183348 h 2183348"/>
                <a:gd name="connsiteX8" fmla="*/ 2666248 w 2666423"/>
                <a:gd name="connsiteY8" fmla="*/ 2138454 h 2183348"/>
                <a:gd name="connsiteX9" fmla="*/ 2660070 w 2666423"/>
                <a:gd name="connsiteY9" fmla="*/ 61798 h 2183348"/>
                <a:gd name="connsiteX10" fmla="*/ 2278552 w 2666423"/>
                <a:gd name="connsiteY10" fmla="*/ 156 h 2183348"/>
                <a:gd name="connsiteX0" fmla="*/ 2660070 w 2666423"/>
                <a:gd name="connsiteY0" fmla="*/ 175207 h 2296757"/>
                <a:gd name="connsiteX1" fmla="*/ 2250485 w 2666423"/>
                <a:gd name="connsiteY1" fmla="*/ 113768 h 2296757"/>
                <a:gd name="connsiteX2" fmla="*/ 1856654 w 2666423"/>
                <a:gd name="connsiteY2" fmla="*/ 156302 h 2296757"/>
                <a:gd name="connsiteX3" fmla="*/ 241947 w 2666423"/>
                <a:gd name="connsiteY3" fmla="*/ 154726 h 2296757"/>
                <a:gd name="connsiteX4" fmla="*/ 164756 w 2666423"/>
                <a:gd name="connsiteY4" fmla="*/ 609995 h 2296757"/>
                <a:gd name="connsiteX5" fmla="*/ 70237 w 2666423"/>
                <a:gd name="connsiteY5" fmla="*/ 1509505 h 2296757"/>
                <a:gd name="connsiteX6" fmla="*/ 0 w 2666423"/>
                <a:gd name="connsiteY6" fmla="*/ 2296757 h 2296757"/>
                <a:gd name="connsiteX7" fmla="*/ 2666423 w 2666423"/>
                <a:gd name="connsiteY7" fmla="*/ 2296757 h 2296757"/>
                <a:gd name="connsiteX8" fmla="*/ 2666248 w 2666423"/>
                <a:gd name="connsiteY8" fmla="*/ 2251863 h 2296757"/>
                <a:gd name="connsiteX9" fmla="*/ 2660070 w 2666423"/>
                <a:gd name="connsiteY9" fmla="*/ 175207 h 2296757"/>
                <a:gd name="connsiteX0" fmla="*/ 2660070 w 2666423"/>
                <a:gd name="connsiteY0" fmla="*/ 159487 h 2281037"/>
                <a:gd name="connsiteX1" fmla="*/ 1856654 w 2666423"/>
                <a:gd name="connsiteY1" fmla="*/ 140582 h 2281037"/>
                <a:gd name="connsiteX2" fmla="*/ 241947 w 2666423"/>
                <a:gd name="connsiteY2" fmla="*/ 139006 h 2281037"/>
                <a:gd name="connsiteX3" fmla="*/ 164756 w 2666423"/>
                <a:gd name="connsiteY3" fmla="*/ 594275 h 2281037"/>
                <a:gd name="connsiteX4" fmla="*/ 70237 w 2666423"/>
                <a:gd name="connsiteY4" fmla="*/ 1493785 h 2281037"/>
                <a:gd name="connsiteX5" fmla="*/ 0 w 2666423"/>
                <a:gd name="connsiteY5" fmla="*/ 2281037 h 2281037"/>
                <a:gd name="connsiteX6" fmla="*/ 2666423 w 2666423"/>
                <a:gd name="connsiteY6" fmla="*/ 2281037 h 2281037"/>
                <a:gd name="connsiteX7" fmla="*/ 2666248 w 2666423"/>
                <a:gd name="connsiteY7" fmla="*/ 2236143 h 2281037"/>
                <a:gd name="connsiteX8" fmla="*/ 2660070 w 2666423"/>
                <a:gd name="connsiteY8" fmla="*/ 159487 h 2281037"/>
                <a:gd name="connsiteX0" fmla="*/ 2660070 w 2666423"/>
                <a:gd name="connsiteY0" fmla="*/ 179276 h 2300826"/>
                <a:gd name="connsiteX1" fmla="*/ 241947 w 2666423"/>
                <a:gd name="connsiteY1" fmla="*/ 158795 h 2300826"/>
                <a:gd name="connsiteX2" fmla="*/ 164756 w 2666423"/>
                <a:gd name="connsiteY2" fmla="*/ 614064 h 2300826"/>
                <a:gd name="connsiteX3" fmla="*/ 70237 w 2666423"/>
                <a:gd name="connsiteY3" fmla="*/ 1513574 h 2300826"/>
                <a:gd name="connsiteX4" fmla="*/ 0 w 2666423"/>
                <a:gd name="connsiteY4" fmla="*/ 2300826 h 2300826"/>
                <a:gd name="connsiteX5" fmla="*/ 2666423 w 2666423"/>
                <a:gd name="connsiteY5" fmla="*/ 2300826 h 2300826"/>
                <a:gd name="connsiteX6" fmla="*/ 2666248 w 2666423"/>
                <a:gd name="connsiteY6" fmla="*/ 2255932 h 2300826"/>
                <a:gd name="connsiteX7" fmla="*/ 2660070 w 2666423"/>
                <a:gd name="connsiteY7" fmla="*/ 179276 h 2300826"/>
                <a:gd name="connsiteX0" fmla="*/ 2660070 w 2666423"/>
                <a:gd name="connsiteY0" fmla="*/ 78896 h 2200446"/>
                <a:gd name="connsiteX1" fmla="*/ 241947 w 2666423"/>
                <a:gd name="connsiteY1" fmla="*/ 58415 h 2200446"/>
                <a:gd name="connsiteX2" fmla="*/ 164756 w 2666423"/>
                <a:gd name="connsiteY2" fmla="*/ 513684 h 2200446"/>
                <a:gd name="connsiteX3" fmla="*/ 70237 w 2666423"/>
                <a:gd name="connsiteY3" fmla="*/ 1413194 h 2200446"/>
                <a:gd name="connsiteX4" fmla="*/ 0 w 2666423"/>
                <a:gd name="connsiteY4" fmla="*/ 2200446 h 2200446"/>
                <a:gd name="connsiteX5" fmla="*/ 2666423 w 2666423"/>
                <a:gd name="connsiteY5" fmla="*/ 2200446 h 2200446"/>
                <a:gd name="connsiteX6" fmla="*/ 2666248 w 2666423"/>
                <a:gd name="connsiteY6" fmla="*/ 2155552 h 2200446"/>
                <a:gd name="connsiteX7" fmla="*/ 2660070 w 2666423"/>
                <a:gd name="connsiteY7" fmla="*/ 78896 h 2200446"/>
                <a:gd name="connsiteX0" fmla="*/ 2660070 w 2666423"/>
                <a:gd name="connsiteY0" fmla="*/ 54035 h 2175585"/>
                <a:gd name="connsiteX1" fmla="*/ 241947 w 2666423"/>
                <a:gd name="connsiteY1" fmla="*/ 33554 h 2175585"/>
                <a:gd name="connsiteX2" fmla="*/ 164756 w 2666423"/>
                <a:gd name="connsiteY2" fmla="*/ 488823 h 2175585"/>
                <a:gd name="connsiteX3" fmla="*/ 70237 w 2666423"/>
                <a:gd name="connsiteY3" fmla="*/ 1388333 h 2175585"/>
                <a:gd name="connsiteX4" fmla="*/ 0 w 2666423"/>
                <a:gd name="connsiteY4" fmla="*/ 2175585 h 2175585"/>
                <a:gd name="connsiteX5" fmla="*/ 2666423 w 2666423"/>
                <a:gd name="connsiteY5" fmla="*/ 2175585 h 2175585"/>
                <a:gd name="connsiteX6" fmla="*/ 2666248 w 2666423"/>
                <a:gd name="connsiteY6" fmla="*/ 2130691 h 2175585"/>
                <a:gd name="connsiteX7" fmla="*/ 2660070 w 2666423"/>
                <a:gd name="connsiteY7" fmla="*/ 54035 h 2175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6423" h="2175585">
                  <a:moveTo>
                    <a:pt x="2660070" y="54035"/>
                  </a:moveTo>
                  <a:cubicBezTo>
                    <a:pt x="2026658" y="-56569"/>
                    <a:pt x="782070" y="37543"/>
                    <a:pt x="241947" y="33554"/>
                  </a:cubicBezTo>
                  <a:cubicBezTo>
                    <a:pt x="180509" y="165881"/>
                    <a:pt x="182085" y="347044"/>
                    <a:pt x="164756" y="488823"/>
                  </a:cubicBezTo>
                  <a:cubicBezTo>
                    <a:pt x="128525" y="788134"/>
                    <a:pt x="98591" y="1089022"/>
                    <a:pt x="70237" y="1388333"/>
                  </a:cubicBezTo>
                  <a:lnTo>
                    <a:pt x="0" y="2175585"/>
                  </a:lnTo>
                  <a:lnTo>
                    <a:pt x="2666423" y="2175585"/>
                  </a:lnTo>
                  <a:cubicBezTo>
                    <a:pt x="2666365" y="2160620"/>
                    <a:pt x="2666306" y="2145656"/>
                    <a:pt x="2666248" y="2130691"/>
                  </a:cubicBezTo>
                  <a:cubicBezTo>
                    <a:pt x="2662506" y="1169438"/>
                    <a:pt x="2658297" y="74416"/>
                    <a:pt x="2660070" y="54035"/>
                  </a:cubicBezTo>
                  <a:close/>
                </a:path>
              </a:pathLst>
            </a:custGeom>
            <a:solidFill>
              <a:schemeClr val="tx1"/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EE4787ED-7F79-4347-876A-C2318678DC73}"/>
                </a:ext>
              </a:extLst>
            </p:cNvPr>
            <p:cNvSpPr/>
            <p:nvPr/>
          </p:nvSpPr>
          <p:spPr>
            <a:xfrm>
              <a:off x="0" y="227528"/>
              <a:ext cx="4664412" cy="6630472"/>
            </a:xfrm>
            <a:custGeom>
              <a:avLst/>
              <a:gdLst>
                <a:gd name="connsiteX0" fmla="*/ 2570601 w 4679962"/>
                <a:gd name="connsiteY0" fmla="*/ 285525 h 6652578"/>
                <a:gd name="connsiteX1" fmla="*/ 2865188 w 4679962"/>
                <a:gd name="connsiteY1" fmla="*/ 2276735 h 6652578"/>
                <a:gd name="connsiteX2" fmla="*/ 3058952 w 4679962"/>
                <a:gd name="connsiteY2" fmla="*/ 4945335 h 6652578"/>
                <a:gd name="connsiteX3" fmla="*/ 3145923 w 4679962"/>
                <a:gd name="connsiteY3" fmla="*/ 6556538 h 6652578"/>
                <a:gd name="connsiteX4" fmla="*/ 3150679 w 4679962"/>
                <a:gd name="connsiteY4" fmla="*/ 6652578 h 6652578"/>
                <a:gd name="connsiteX5" fmla="*/ 3807167 w 4679962"/>
                <a:gd name="connsiteY5" fmla="*/ 6652578 h 6652578"/>
                <a:gd name="connsiteX6" fmla="*/ 3667028 w 4679962"/>
                <a:gd name="connsiteY6" fmla="*/ 4236439 h 6652578"/>
                <a:gd name="connsiteX7" fmla="*/ 3934834 w 4679962"/>
                <a:gd name="connsiteY7" fmla="*/ 5135951 h 6652578"/>
                <a:gd name="connsiteX8" fmla="*/ 4679962 w 4679962"/>
                <a:gd name="connsiteY8" fmla="*/ 5167457 h 6652578"/>
                <a:gd name="connsiteX9" fmla="*/ 4509827 w 4679962"/>
                <a:gd name="connsiteY9" fmla="*/ 3960757 h 6652578"/>
                <a:gd name="connsiteX10" fmla="*/ 4040379 w 4679962"/>
                <a:gd name="connsiteY10" fmla="*/ 1875028 h 6652578"/>
                <a:gd name="connsiteX11" fmla="*/ 3386619 w 4679962"/>
                <a:gd name="connsiteY11" fmla="*/ 794354 h 6652578"/>
                <a:gd name="connsiteX12" fmla="*/ 2644642 w 4679962"/>
                <a:gd name="connsiteY12" fmla="*/ 513947 h 6652578"/>
                <a:gd name="connsiteX13" fmla="*/ 2597382 w 4679962"/>
                <a:gd name="connsiteY13" fmla="*/ 309155 h 6652578"/>
                <a:gd name="connsiteX14" fmla="*/ 2570601 w 4679962"/>
                <a:gd name="connsiteY14" fmla="*/ 285525 h 6652578"/>
                <a:gd name="connsiteX15" fmla="*/ 1284153 w 4679962"/>
                <a:gd name="connsiteY15" fmla="*/ 0 h 6652578"/>
                <a:gd name="connsiteX16" fmla="*/ 1225276 w 4679962"/>
                <a:gd name="connsiteY16" fmla="*/ 1969 h 6652578"/>
                <a:gd name="connsiteX17" fmla="*/ 1004730 w 4679962"/>
                <a:gd name="connsiteY17" fmla="*/ 317034 h 6652578"/>
                <a:gd name="connsiteX18" fmla="*/ 207616 w 4679962"/>
                <a:gd name="connsiteY18" fmla="*/ 647852 h 6652578"/>
                <a:gd name="connsiteX19" fmla="*/ 52003 w 4679962"/>
                <a:gd name="connsiteY19" fmla="*/ 770309 h 6652578"/>
                <a:gd name="connsiteX20" fmla="*/ 0 w 4679962"/>
                <a:gd name="connsiteY20" fmla="*/ 827682 h 6652578"/>
                <a:gd name="connsiteX21" fmla="*/ 0 w 4679962"/>
                <a:gd name="connsiteY21" fmla="*/ 4113092 h 6652578"/>
                <a:gd name="connsiteX22" fmla="*/ 77701 w 4679962"/>
                <a:gd name="connsiteY22" fmla="*/ 4144411 h 6652578"/>
                <a:gd name="connsiteX23" fmla="*/ 327341 w 4679962"/>
                <a:gd name="connsiteY23" fmla="*/ 4217540 h 6652578"/>
                <a:gd name="connsiteX24" fmla="*/ 305877 w 4679962"/>
                <a:gd name="connsiteY24" fmla="*/ 6404485 h 6652578"/>
                <a:gd name="connsiteX25" fmla="*/ 311484 w 4679962"/>
                <a:gd name="connsiteY25" fmla="*/ 6652578 h 6652578"/>
                <a:gd name="connsiteX26" fmla="*/ 2550036 w 4679962"/>
                <a:gd name="connsiteY26" fmla="*/ 6652578 h 6652578"/>
                <a:gd name="connsiteX27" fmla="*/ 2548648 w 4679962"/>
                <a:gd name="connsiteY27" fmla="*/ 6596334 h 6652578"/>
                <a:gd name="connsiteX28" fmla="*/ 2400465 w 4679962"/>
                <a:gd name="connsiteY28" fmla="*/ 3102210 h 6652578"/>
                <a:gd name="connsiteX29" fmla="*/ 1370204 w 4679962"/>
                <a:gd name="connsiteY29" fmla="*/ 143748 h 6652578"/>
                <a:gd name="connsiteX30" fmla="*/ 1422191 w 4679962"/>
                <a:gd name="connsiteY30" fmla="*/ 9845 h 6652578"/>
                <a:gd name="connsiteX31" fmla="*/ 1284153 w 4679962"/>
                <a:gd name="connsiteY31" fmla="*/ 0 h 66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79962" h="6652578">
                  <a:moveTo>
                    <a:pt x="2570601" y="285525"/>
                  </a:moveTo>
                  <a:cubicBezTo>
                    <a:pt x="2583203" y="791205"/>
                    <a:pt x="2758064" y="1537908"/>
                    <a:pt x="2865188" y="2276735"/>
                  </a:cubicBezTo>
                  <a:cubicBezTo>
                    <a:pt x="3014844" y="3303848"/>
                    <a:pt x="3003816" y="4085210"/>
                    <a:pt x="3058952" y="4945335"/>
                  </a:cubicBezTo>
                  <a:cubicBezTo>
                    <a:pt x="3083074" y="5325088"/>
                    <a:pt x="3116242" y="5961138"/>
                    <a:pt x="3145923" y="6556538"/>
                  </a:cubicBezTo>
                  <a:lnTo>
                    <a:pt x="3150679" y="6652578"/>
                  </a:lnTo>
                  <a:lnTo>
                    <a:pt x="3807167" y="6652578"/>
                  </a:lnTo>
                  <a:lnTo>
                    <a:pt x="3667028" y="4236439"/>
                  </a:lnTo>
                  <a:lnTo>
                    <a:pt x="3934834" y="5135951"/>
                  </a:lnTo>
                  <a:lnTo>
                    <a:pt x="4679962" y="5167457"/>
                  </a:lnTo>
                  <a:cubicBezTo>
                    <a:pt x="4679962" y="5167457"/>
                    <a:pt x="4612224" y="4690135"/>
                    <a:pt x="4509827" y="3960757"/>
                  </a:cubicBezTo>
                  <a:cubicBezTo>
                    <a:pt x="4407431" y="3231383"/>
                    <a:pt x="4087639" y="2108177"/>
                    <a:pt x="4040379" y="1875028"/>
                  </a:cubicBezTo>
                  <a:cubicBezTo>
                    <a:pt x="3993119" y="1641880"/>
                    <a:pt x="3656000" y="955038"/>
                    <a:pt x="3386619" y="794354"/>
                  </a:cubicBezTo>
                  <a:cubicBezTo>
                    <a:pt x="3117240" y="633672"/>
                    <a:pt x="2644642" y="513947"/>
                    <a:pt x="2644642" y="513947"/>
                  </a:cubicBezTo>
                  <a:lnTo>
                    <a:pt x="2597382" y="309155"/>
                  </a:lnTo>
                  <a:cubicBezTo>
                    <a:pt x="2597382" y="309155"/>
                    <a:pt x="2598956" y="302854"/>
                    <a:pt x="2570601" y="285525"/>
                  </a:cubicBezTo>
                  <a:close/>
                  <a:moveTo>
                    <a:pt x="1284153" y="0"/>
                  </a:moveTo>
                  <a:cubicBezTo>
                    <a:pt x="1248118" y="0"/>
                    <a:pt x="1225276" y="1969"/>
                    <a:pt x="1225276" y="1969"/>
                  </a:cubicBezTo>
                  <a:lnTo>
                    <a:pt x="1004730" y="317034"/>
                  </a:lnTo>
                  <a:cubicBezTo>
                    <a:pt x="1004730" y="317034"/>
                    <a:pt x="445490" y="498196"/>
                    <a:pt x="207616" y="647852"/>
                  </a:cubicBezTo>
                  <a:cubicBezTo>
                    <a:pt x="148147" y="685266"/>
                    <a:pt x="96752" y="726126"/>
                    <a:pt x="52003" y="770309"/>
                  </a:cubicBezTo>
                  <a:lnTo>
                    <a:pt x="0" y="827682"/>
                  </a:lnTo>
                  <a:lnTo>
                    <a:pt x="0" y="4113092"/>
                  </a:lnTo>
                  <a:lnTo>
                    <a:pt x="77701" y="4144411"/>
                  </a:lnTo>
                  <a:cubicBezTo>
                    <a:pt x="162227" y="4173924"/>
                    <a:pt x="246212" y="4198636"/>
                    <a:pt x="327341" y="4217540"/>
                  </a:cubicBezTo>
                  <a:cubicBezTo>
                    <a:pt x="277717" y="4420755"/>
                    <a:pt x="285594" y="5438022"/>
                    <a:pt x="305877" y="6404485"/>
                  </a:cubicBezTo>
                  <a:lnTo>
                    <a:pt x="311484" y="6652578"/>
                  </a:lnTo>
                  <a:lnTo>
                    <a:pt x="2550036" y="6652578"/>
                  </a:lnTo>
                  <a:lnTo>
                    <a:pt x="2548648" y="6596334"/>
                  </a:lnTo>
                  <a:cubicBezTo>
                    <a:pt x="2519814" y="5472748"/>
                    <a:pt x="2471354" y="3993646"/>
                    <a:pt x="2400465" y="3102210"/>
                  </a:cubicBezTo>
                  <a:cubicBezTo>
                    <a:pt x="2283892" y="1630855"/>
                    <a:pt x="1975128" y="591140"/>
                    <a:pt x="1370204" y="143748"/>
                  </a:cubicBezTo>
                  <a:cubicBezTo>
                    <a:pt x="1390684" y="101216"/>
                    <a:pt x="1395410" y="63406"/>
                    <a:pt x="1422191" y="9845"/>
                  </a:cubicBezTo>
                  <a:cubicBezTo>
                    <a:pt x="1369417" y="1969"/>
                    <a:pt x="1320189" y="0"/>
                    <a:pt x="1284153" y="0"/>
                  </a:cubicBezTo>
                  <a:close/>
                </a:path>
              </a:pathLst>
            </a:custGeom>
            <a:solidFill>
              <a:schemeClr val="bg1"/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5F33F55C-06E6-44F9-A03C-6EE1CC40FE34}"/>
                </a:ext>
              </a:extLst>
            </p:cNvPr>
            <p:cNvSpPr/>
            <p:nvPr/>
          </p:nvSpPr>
          <p:spPr>
            <a:xfrm>
              <a:off x="1506088" y="-530"/>
              <a:ext cx="1126951" cy="809234"/>
            </a:xfrm>
            <a:custGeom>
              <a:avLst/>
              <a:gdLst>
                <a:gd name="connsiteX0" fmla="*/ 1130709 w 1130709"/>
                <a:gd name="connsiteY0" fmla="*/ 0 h 811931"/>
                <a:gd name="connsiteX1" fmla="*/ 28840 w 1130709"/>
                <a:gd name="connsiteY1" fmla="*/ 0 h 811931"/>
                <a:gd name="connsiteX2" fmla="*/ 27423 w 1130709"/>
                <a:gd name="connsiteY2" fmla="*/ 11472 h 811931"/>
                <a:gd name="connsiteX3" fmla="*/ 871 w 1130709"/>
                <a:gd name="connsiteY3" fmla="*/ 185295 h 811931"/>
                <a:gd name="connsiteX4" fmla="*/ 71760 w 1130709"/>
                <a:gd name="connsiteY4" fmla="*/ 328650 h 811931"/>
                <a:gd name="connsiteX5" fmla="*/ 536481 w 1130709"/>
                <a:gd name="connsiteY5" fmla="*/ 694126 h 811931"/>
                <a:gd name="connsiteX6" fmla="*/ 676685 w 1130709"/>
                <a:gd name="connsiteY6" fmla="*/ 804399 h 811931"/>
                <a:gd name="connsiteX7" fmla="*/ 829490 w 1130709"/>
                <a:gd name="connsiteY7" fmla="*/ 747687 h 811931"/>
                <a:gd name="connsiteX8" fmla="*/ 1020105 w 1130709"/>
                <a:gd name="connsiteY8" fmla="*/ 405841 h 811931"/>
                <a:gd name="connsiteX9" fmla="*/ 1002776 w 1130709"/>
                <a:gd name="connsiteY9" fmla="*/ 240431 h 811931"/>
                <a:gd name="connsiteX10" fmla="*/ 1102858 w 1130709"/>
                <a:gd name="connsiteY10" fmla="*/ 62691 h 81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709" h="811931">
                  <a:moveTo>
                    <a:pt x="1130709" y="0"/>
                  </a:moveTo>
                  <a:lnTo>
                    <a:pt x="28840" y="0"/>
                  </a:lnTo>
                  <a:lnTo>
                    <a:pt x="27423" y="11472"/>
                  </a:lnTo>
                  <a:cubicBezTo>
                    <a:pt x="14162" y="106899"/>
                    <a:pt x="-1099" y="168558"/>
                    <a:pt x="871" y="185295"/>
                  </a:cubicBezTo>
                  <a:cubicBezTo>
                    <a:pt x="-5432" y="248308"/>
                    <a:pt x="22925" y="290843"/>
                    <a:pt x="71760" y="328650"/>
                  </a:cubicBezTo>
                  <a:cubicBezTo>
                    <a:pt x="226141" y="449951"/>
                    <a:pt x="385250" y="569674"/>
                    <a:pt x="536481" y="694126"/>
                  </a:cubicBezTo>
                  <a:cubicBezTo>
                    <a:pt x="560111" y="713029"/>
                    <a:pt x="654631" y="785494"/>
                    <a:pt x="676685" y="804399"/>
                  </a:cubicBezTo>
                  <a:cubicBezTo>
                    <a:pt x="689287" y="812276"/>
                    <a:pt x="790107" y="831178"/>
                    <a:pt x="829490" y="747687"/>
                  </a:cubicBezTo>
                  <a:cubicBezTo>
                    <a:pt x="889354" y="621661"/>
                    <a:pt x="949215" y="527141"/>
                    <a:pt x="1020105" y="405841"/>
                  </a:cubicBezTo>
                  <a:cubicBezTo>
                    <a:pt x="1020105" y="396388"/>
                    <a:pt x="938189" y="327074"/>
                    <a:pt x="1002776" y="240431"/>
                  </a:cubicBezTo>
                  <a:cubicBezTo>
                    <a:pt x="1034676" y="197898"/>
                    <a:pt x="1069038" y="134491"/>
                    <a:pt x="1102858" y="62691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DA8E0C6A-96F6-44D3-A642-1A800ECC262A}"/>
                </a:ext>
              </a:extLst>
            </p:cNvPr>
            <p:cNvSpPr/>
            <p:nvPr/>
          </p:nvSpPr>
          <p:spPr>
            <a:xfrm>
              <a:off x="1717351" y="24002"/>
              <a:ext cx="800747" cy="785047"/>
            </a:xfrm>
            <a:custGeom>
              <a:avLst/>
              <a:gdLst>
                <a:gd name="connsiteX0" fmla="*/ 351815 w 349758"/>
                <a:gd name="connsiteY0" fmla="*/ 165278 h 342900"/>
                <a:gd name="connsiteX1" fmla="*/ 266776 w 349758"/>
                <a:gd name="connsiteY1" fmla="*/ 317525 h 342900"/>
                <a:gd name="connsiteX2" fmla="*/ 183794 w 349758"/>
                <a:gd name="connsiteY2" fmla="*/ 309982 h 342900"/>
                <a:gd name="connsiteX3" fmla="*/ 121387 w 349758"/>
                <a:gd name="connsiteY3" fmla="*/ 210541 h 342900"/>
                <a:gd name="connsiteX4" fmla="*/ 0 w 349758"/>
                <a:gd name="connsiteY4" fmla="*/ 0 h 342900"/>
                <a:gd name="connsiteX5" fmla="*/ 111785 w 349758"/>
                <a:gd name="connsiteY5" fmla="*/ 93955 h 342900"/>
                <a:gd name="connsiteX6" fmla="*/ 336728 w 349758"/>
                <a:gd name="connsiteY6" fmla="*/ 106985 h 342900"/>
                <a:gd name="connsiteX7" fmla="*/ 351815 w 349758"/>
                <a:gd name="connsiteY7" fmla="*/ 16527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758" h="342900">
                  <a:moveTo>
                    <a:pt x="351815" y="165278"/>
                  </a:moveTo>
                  <a:cubicBezTo>
                    <a:pt x="320954" y="218084"/>
                    <a:pt x="295580" y="264033"/>
                    <a:pt x="266776" y="317525"/>
                  </a:cubicBezTo>
                  <a:cubicBezTo>
                    <a:pt x="245516" y="353873"/>
                    <a:pt x="215341" y="361417"/>
                    <a:pt x="183794" y="309982"/>
                  </a:cubicBezTo>
                  <a:cubicBezTo>
                    <a:pt x="159791" y="275006"/>
                    <a:pt x="139903" y="242773"/>
                    <a:pt x="121387" y="210541"/>
                  </a:cubicBezTo>
                  <a:cubicBezTo>
                    <a:pt x="84353" y="145390"/>
                    <a:pt x="4115" y="10287"/>
                    <a:pt x="0" y="0"/>
                  </a:cubicBezTo>
                  <a:cubicBezTo>
                    <a:pt x="37719" y="39776"/>
                    <a:pt x="76810" y="66523"/>
                    <a:pt x="111785" y="93955"/>
                  </a:cubicBezTo>
                  <a:cubicBezTo>
                    <a:pt x="183109" y="150876"/>
                    <a:pt x="262661" y="165964"/>
                    <a:pt x="336728" y="106985"/>
                  </a:cubicBezTo>
                  <a:cubicBezTo>
                    <a:pt x="338099" y="160477"/>
                    <a:pt x="351130" y="161849"/>
                    <a:pt x="351815" y="165278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9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3B0CC610-6C45-407C-B61C-E9E550637BA3}"/>
                </a:ext>
              </a:extLst>
            </p:cNvPr>
            <p:cNvSpPr/>
            <p:nvPr/>
          </p:nvSpPr>
          <p:spPr>
            <a:xfrm>
              <a:off x="3979452" y="5679057"/>
              <a:ext cx="659436" cy="1177568"/>
            </a:xfrm>
            <a:custGeom>
              <a:avLst/>
              <a:gdLst>
                <a:gd name="connsiteX0" fmla="*/ 288211 w 288036"/>
                <a:gd name="connsiteY0" fmla="*/ 224436 h 514350"/>
                <a:gd name="connsiteX1" fmla="*/ 288896 w 288036"/>
                <a:gd name="connsiteY1" fmla="*/ 286843 h 514350"/>
                <a:gd name="connsiteX2" fmla="*/ 113332 w 288036"/>
                <a:gd name="connsiteY2" fmla="*/ 504928 h 514350"/>
                <a:gd name="connsiteX3" fmla="*/ 52981 w 288036"/>
                <a:gd name="connsiteY3" fmla="*/ 481611 h 514350"/>
                <a:gd name="connsiteX4" fmla="*/ 61897 w 288036"/>
                <a:gd name="connsiteY4" fmla="*/ 441148 h 514350"/>
                <a:gd name="connsiteX5" fmla="*/ 82471 w 288036"/>
                <a:gd name="connsiteY5" fmla="*/ 380798 h 514350"/>
                <a:gd name="connsiteX6" fmla="*/ 133906 w 288036"/>
                <a:gd name="connsiteY6" fmla="*/ 195632 h 514350"/>
                <a:gd name="connsiteX7" fmla="*/ 87271 w 288036"/>
                <a:gd name="connsiteY7" fmla="*/ 246381 h 514350"/>
                <a:gd name="connsiteX8" fmla="*/ 82471 w 288036"/>
                <a:gd name="connsiteY8" fmla="*/ 303988 h 514350"/>
                <a:gd name="connsiteX9" fmla="*/ 40637 w 288036"/>
                <a:gd name="connsiteY9" fmla="*/ 382170 h 514350"/>
                <a:gd name="connsiteX10" fmla="*/ 1546 w 288036"/>
                <a:gd name="connsiteY10" fmla="*/ 373254 h 514350"/>
                <a:gd name="connsiteX11" fmla="*/ 7718 w 288036"/>
                <a:gd name="connsiteY11" fmla="*/ 80418 h 514350"/>
                <a:gd name="connsiteX12" fmla="*/ 42008 w 288036"/>
                <a:gd name="connsiteY12" fmla="*/ 6351 h 514350"/>
                <a:gd name="connsiteX13" fmla="*/ 66011 w 288036"/>
                <a:gd name="connsiteY13" fmla="*/ 865 h 514350"/>
                <a:gd name="connsiteX14" fmla="*/ 252549 w 288036"/>
                <a:gd name="connsiteY14" fmla="*/ 27611 h 514350"/>
                <a:gd name="connsiteX15" fmla="*/ 272437 w 288036"/>
                <a:gd name="connsiteY15" fmla="*/ 37898 h 514350"/>
                <a:gd name="connsiteX16" fmla="*/ 288211 w 288036"/>
                <a:gd name="connsiteY16" fmla="*/ 224436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036" h="514350">
                  <a:moveTo>
                    <a:pt x="288211" y="224436"/>
                  </a:moveTo>
                  <a:cubicBezTo>
                    <a:pt x="288211" y="234037"/>
                    <a:pt x="293011" y="275871"/>
                    <a:pt x="288896" y="286843"/>
                  </a:cubicBezTo>
                  <a:cubicBezTo>
                    <a:pt x="253921" y="378741"/>
                    <a:pt x="192199" y="449378"/>
                    <a:pt x="113332" y="504928"/>
                  </a:cubicBezTo>
                  <a:cubicBezTo>
                    <a:pt x="81099" y="527559"/>
                    <a:pt x="61211" y="517272"/>
                    <a:pt x="52981" y="481611"/>
                  </a:cubicBezTo>
                  <a:cubicBezTo>
                    <a:pt x="53667" y="463780"/>
                    <a:pt x="57782" y="452121"/>
                    <a:pt x="61897" y="441148"/>
                  </a:cubicBezTo>
                  <a:cubicBezTo>
                    <a:pt x="63268" y="416460"/>
                    <a:pt x="64640" y="393142"/>
                    <a:pt x="82471" y="380798"/>
                  </a:cubicBezTo>
                  <a:cubicBezTo>
                    <a:pt x="133220" y="345136"/>
                    <a:pt x="172996" y="202490"/>
                    <a:pt x="133906" y="195632"/>
                  </a:cubicBezTo>
                  <a:cubicBezTo>
                    <a:pt x="93443" y="194946"/>
                    <a:pt x="89329" y="213463"/>
                    <a:pt x="87271" y="246381"/>
                  </a:cubicBezTo>
                  <a:cubicBezTo>
                    <a:pt x="84528" y="273813"/>
                    <a:pt x="88643" y="285472"/>
                    <a:pt x="82471" y="303988"/>
                  </a:cubicBezTo>
                  <a:cubicBezTo>
                    <a:pt x="75613" y="333478"/>
                    <a:pt x="68069" y="363653"/>
                    <a:pt x="40637" y="382170"/>
                  </a:cubicBezTo>
                  <a:cubicBezTo>
                    <a:pt x="24178" y="393142"/>
                    <a:pt x="9090" y="398629"/>
                    <a:pt x="1546" y="373254"/>
                  </a:cubicBezTo>
                  <a:cubicBezTo>
                    <a:pt x="-2569" y="341022"/>
                    <a:pt x="2232" y="96191"/>
                    <a:pt x="7718" y="80418"/>
                  </a:cubicBezTo>
                  <a:cubicBezTo>
                    <a:pt x="11833" y="52300"/>
                    <a:pt x="22120" y="26925"/>
                    <a:pt x="42008" y="6351"/>
                  </a:cubicBezTo>
                  <a:cubicBezTo>
                    <a:pt x="48866" y="-1192"/>
                    <a:pt x="57096" y="-507"/>
                    <a:pt x="66011" y="865"/>
                  </a:cubicBezTo>
                  <a:cubicBezTo>
                    <a:pt x="128419" y="9095"/>
                    <a:pt x="190141" y="18010"/>
                    <a:pt x="252549" y="27611"/>
                  </a:cubicBezTo>
                  <a:cubicBezTo>
                    <a:pt x="260093" y="28983"/>
                    <a:pt x="267637" y="31040"/>
                    <a:pt x="272437" y="37898"/>
                  </a:cubicBezTo>
                  <a:cubicBezTo>
                    <a:pt x="277238" y="49557"/>
                    <a:pt x="279981" y="203862"/>
                    <a:pt x="288211" y="224436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9E4E12C2-50C9-4D1E-BAE1-2F07D09BD4DA}"/>
                </a:ext>
              </a:extLst>
            </p:cNvPr>
            <p:cNvSpPr/>
            <p:nvPr/>
          </p:nvSpPr>
          <p:spPr>
            <a:xfrm>
              <a:off x="4029912" y="5220842"/>
              <a:ext cx="580933" cy="549532"/>
            </a:xfrm>
            <a:custGeom>
              <a:avLst/>
              <a:gdLst>
                <a:gd name="connsiteX0" fmla="*/ 249025 w 253746"/>
                <a:gd name="connsiteY0" fmla="*/ 240785 h 240030"/>
                <a:gd name="connsiteX1" fmla="*/ 61116 w 253746"/>
                <a:gd name="connsiteY1" fmla="*/ 211981 h 240030"/>
                <a:gd name="connsiteX2" fmla="*/ 18596 w 253746"/>
                <a:gd name="connsiteY2" fmla="*/ 206495 h 240030"/>
                <a:gd name="connsiteX3" fmla="*/ 13110 w 253746"/>
                <a:gd name="connsiteY3" fmla="*/ 205809 h 240030"/>
                <a:gd name="connsiteX4" fmla="*/ 6938 w 253746"/>
                <a:gd name="connsiteY4" fmla="*/ 159860 h 240030"/>
                <a:gd name="connsiteX5" fmla="*/ 6252 w 253746"/>
                <a:gd name="connsiteY5" fmla="*/ 131742 h 240030"/>
                <a:gd name="connsiteX6" fmla="*/ 765 w 253746"/>
                <a:gd name="connsiteY6" fmla="*/ 74135 h 240030"/>
                <a:gd name="connsiteX7" fmla="*/ 22711 w 253746"/>
                <a:gd name="connsiteY7" fmla="*/ 32987 h 240030"/>
                <a:gd name="connsiteX8" fmla="*/ 244224 w 253746"/>
                <a:gd name="connsiteY8" fmla="*/ 50132 h 240030"/>
                <a:gd name="connsiteX9" fmla="*/ 253140 w 253746"/>
                <a:gd name="connsiteY9" fmla="*/ 75507 h 240030"/>
                <a:gd name="connsiteX10" fmla="*/ 253826 w 253746"/>
                <a:gd name="connsiteY10" fmla="*/ 155745 h 240030"/>
                <a:gd name="connsiteX11" fmla="*/ 253140 w 253746"/>
                <a:gd name="connsiteY11" fmla="*/ 241470 h 240030"/>
                <a:gd name="connsiteX12" fmla="*/ 253140 w 253746"/>
                <a:gd name="connsiteY12" fmla="*/ 241470 h 240030"/>
                <a:gd name="connsiteX13" fmla="*/ 249025 w 253746"/>
                <a:gd name="connsiteY13" fmla="*/ 240785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746" h="240030">
                  <a:moveTo>
                    <a:pt x="249025" y="240785"/>
                  </a:moveTo>
                  <a:cubicBezTo>
                    <a:pt x="186617" y="231183"/>
                    <a:pt x="123524" y="221582"/>
                    <a:pt x="61116" y="211981"/>
                  </a:cubicBezTo>
                  <a:cubicBezTo>
                    <a:pt x="47400" y="209924"/>
                    <a:pt x="32998" y="208552"/>
                    <a:pt x="18596" y="206495"/>
                  </a:cubicBezTo>
                  <a:cubicBezTo>
                    <a:pt x="16539" y="205809"/>
                    <a:pt x="15167" y="205809"/>
                    <a:pt x="13110" y="205809"/>
                  </a:cubicBezTo>
                  <a:cubicBezTo>
                    <a:pt x="4194" y="191407"/>
                    <a:pt x="14481" y="174262"/>
                    <a:pt x="6938" y="159860"/>
                  </a:cubicBezTo>
                  <a:cubicBezTo>
                    <a:pt x="6938" y="150259"/>
                    <a:pt x="6252" y="140658"/>
                    <a:pt x="6252" y="131742"/>
                  </a:cubicBezTo>
                  <a:cubicBezTo>
                    <a:pt x="-606" y="113226"/>
                    <a:pt x="8309" y="92652"/>
                    <a:pt x="765" y="74135"/>
                  </a:cubicBezTo>
                  <a:cubicBezTo>
                    <a:pt x="-2664" y="54933"/>
                    <a:pt x="5566" y="42588"/>
                    <a:pt x="22711" y="32987"/>
                  </a:cubicBezTo>
                  <a:cubicBezTo>
                    <a:pt x="108436" y="-15705"/>
                    <a:pt x="159185" y="-10904"/>
                    <a:pt x="244224" y="50132"/>
                  </a:cubicBezTo>
                  <a:cubicBezTo>
                    <a:pt x="253826" y="56990"/>
                    <a:pt x="253140" y="65906"/>
                    <a:pt x="253140" y="75507"/>
                  </a:cubicBezTo>
                  <a:cubicBezTo>
                    <a:pt x="253826" y="102253"/>
                    <a:pt x="253826" y="128999"/>
                    <a:pt x="253826" y="155745"/>
                  </a:cubicBezTo>
                  <a:cubicBezTo>
                    <a:pt x="257255" y="184549"/>
                    <a:pt x="258626" y="212667"/>
                    <a:pt x="253140" y="241470"/>
                  </a:cubicBezTo>
                  <a:lnTo>
                    <a:pt x="253140" y="241470"/>
                  </a:lnTo>
                  <a:cubicBezTo>
                    <a:pt x="252454" y="243528"/>
                    <a:pt x="251082" y="243528"/>
                    <a:pt x="249025" y="240785"/>
                  </a:cubicBezTo>
                  <a:close/>
                </a:path>
              </a:pathLst>
            </a:custGeom>
            <a:solidFill>
              <a:schemeClr val="accent4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AB79347A-4FB0-4381-8B80-EAF24CF24DE4}"/>
                </a:ext>
              </a:extLst>
            </p:cNvPr>
            <p:cNvSpPr/>
            <p:nvPr/>
          </p:nvSpPr>
          <p:spPr>
            <a:xfrm>
              <a:off x="3048741" y="4563135"/>
              <a:ext cx="15702" cy="109905"/>
            </a:xfrm>
            <a:custGeom>
              <a:avLst/>
              <a:gdLst>
                <a:gd name="connsiteX0" fmla="*/ 5506 w 0"/>
                <a:gd name="connsiteY0" fmla="*/ 52121 h 48006"/>
                <a:gd name="connsiteX1" fmla="*/ 706 w 0"/>
                <a:gd name="connsiteY1" fmla="*/ 0 h 48006"/>
                <a:gd name="connsiteX2" fmla="*/ 5506 w 0"/>
                <a:gd name="connsiteY2" fmla="*/ 52121 h 4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48006">
                  <a:moveTo>
                    <a:pt x="5506" y="52121"/>
                  </a:moveTo>
                  <a:cubicBezTo>
                    <a:pt x="-4095" y="35661"/>
                    <a:pt x="2077" y="17145"/>
                    <a:pt x="706" y="0"/>
                  </a:cubicBezTo>
                  <a:cubicBezTo>
                    <a:pt x="10993" y="16459"/>
                    <a:pt x="3449" y="34976"/>
                    <a:pt x="5506" y="52121"/>
                  </a:cubicBezTo>
                  <a:close/>
                </a:path>
              </a:pathLst>
            </a:custGeom>
            <a:solidFill>
              <a:srgbClr val="FDFDFD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9E4EA0E0-405D-412C-8CFC-247D26D6B08D}"/>
                </a:ext>
              </a:extLst>
            </p:cNvPr>
            <p:cNvSpPr/>
            <p:nvPr/>
          </p:nvSpPr>
          <p:spPr>
            <a:xfrm>
              <a:off x="2051094" y="775349"/>
              <a:ext cx="942054" cy="3359992"/>
            </a:xfrm>
            <a:custGeom>
              <a:avLst/>
              <a:gdLst>
                <a:gd name="connsiteX0" fmla="*/ 199868 w 411480"/>
                <a:gd name="connsiteY0" fmla="*/ 1391119 h 1467612"/>
                <a:gd name="connsiteX1" fmla="*/ 195067 w 411480"/>
                <a:gd name="connsiteY1" fmla="*/ 1363687 h 1467612"/>
                <a:gd name="connsiteX2" fmla="*/ 106599 w 411480"/>
                <a:gd name="connsiteY2" fmla="*/ 580503 h 1467612"/>
                <a:gd name="connsiteX3" fmla="*/ 102484 w 411480"/>
                <a:gd name="connsiteY3" fmla="*/ 569531 h 1467612"/>
                <a:gd name="connsiteX4" fmla="*/ 66822 w 411480"/>
                <a:gd name="connsiteY4" fmla="*/ 228002 h 1467612"/>
                <a:gd name="connsiteX5" fmla="*/ 22245 w 411480"/>
                <a:gd name="connsiteY5" fmla="*/ 130619 h 1467612"/>
                <a:gd name="connsiteX6" fmla="*/ 9901 w 411480"/>
                <a:gd name="connsiteY6" fmla="*/ 75069 h 1467612"/>
                <a:gd name="connsiteX7" fmla="*/ 54478 w 411480"/>
                <a:gd name="connsiteY7" fmla="*/ 6489 h 1467612"/>
                <a:gd name="connsiteX8" fmla="*/ 102484 w 411480"/>
                <a:gd name="connsiteY8" fmla="*/ 317 h 1467612"/>
                <a:gd name="connsiteX9" fmla="*/ 136774 w 411480"/>
                <a:gd name="connsiteY9" fmla="*/ 17462 h 1467612"/>
                <a:gd name="connsiteX10" fmla="*/ 162834 w 411480"/>
                <a:gd name="connsiteY10" fmla="*/ 51752 h 1467612"/>
                <a:gd name="connsiteX11" fmla="*/ 173121 w 411480"/>
                <a:gd name="connsiteY11" fmla="*/ 127875 h 1467612"/>
                <a:gd name="connsiteX12" fmla="*/ 173807 w 411480"/>
                <a:gd name="connsiteY12" fmla="*/ 157365 h 1467612"/>
                <a:gd name="connsiteX13" fmla="*/ 283535 w 411480"/>
                <a:gd name="connsiteY13" fmla="*/ 496836 h 1467612"/>
                <a:gd name="connsiteX14" fmla="*/ 404922 w 411480"/>
                <a:gd name="connsiteY14" fmla="*/ 1290307 h 1467612"/>
                <a:gd name="connsiteX15" fmla="*/ 408351 w 411480"/>
                <a:gd name="connsiteY15" fmla="*/ 1304023 h 1467612"/>
                <a:gd name="connsiteX16" fmla="*/ 363774 w 411480"/>
                <a:gd name="connsiteY16" fmla="*/ 1427467 h 1467612"/>
                <a:gd name="connsiteX17" fmla="*/ 272562 w 411480"/>
                <a:gd name="connsiteY17" fmla="*/ 1445297 h 1467612"/>
                <a:gd name="connsiteX18" fmla="*/ 199868 w 411480"/>
                <a:gd name="connsiteY18" fmla="*/ 1391119 h 146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1480" h="1467612">
                  <a:moveTo>
                    <a:pt x="199868" y="1391119"/>
                  </a:moveTo>
                  <a:cubicBezTo>
                    <a:pt x="192324" y="1382890"/>
                    <a:pt x="195067" y="1373288"/>
                    <a:pt x="195067" y="1363687"/>
                  </a:cubicBezTo>
                  <a:cubicBezTo>
                    <a:pt x="194381" y="1099654"/>
                    <a:pt x="160777" y="839050"/>
                    <a:pt x="106599" y="580503"/>
                  </a:cubicBezTo>
                  <a:cubicBezTo>
                    <a:pt x="105913" y="577074"/>
                    <a:pt x="103856" y="573645"/>
                    <a:pt x="102484" y="569531"/>
                  </a:cubicBezTo>
                  <a:cubicBezTo>
                    <a:pt x="67508" y="457745"/>
                    <a:pt x="58593" y="343217"/>
                    <a:pt x="66822" y="228002"/>
                  </a:cubicBezTo>
                  <a:cubicBezTo>
                    <a:pt x="70251" y="182739"/>
                    <a:pt x="58593" y="154622"/>
                    <a:pt x="22245" y="130619"/>
                  </a:cubicBezTo>
                  <a:cubicBezTo>
                    <a:pt x="-4501" y="112788"/>
                    <a:pt x="-5187" y="103872"/>
                    <a:pt x="9901" y="75069"/>
                  </a:cubicBezTo>
                  <a:cubicBezTo>
                    <a:pt x="22931" y="51066"/>
                    <a:pt x="28418" y="22262"/>
                    <a:pt x="54478" y="6489"/>
                  </a:cubicBezTo>
                  <a:cubicBezTo>
                    <a:pt x="70251" y="1688"/>
                    <a:pt x="86711" y="5803"/>
                    <a:pt x="102484" y="317"/>
                  </a:cubicBezTo>
                  <a:cubicBezTo>
                    <a:pt x="117572" y="-1741"/>
                    <a:pt x="127859" y="6489"/>
                    <a:pt x="136774" y="17462"/>
                  </a:cubicBezTo>
                  <a:cubicBezTo>
                    <a:pt x="145689" y="28434"/>
                    <a:pt x="153233" y="40779"/>
                    <a:pt x="162834" y="51752"/>
                  </a:cubicBezTo>
                  <a:cubicBezTo>
                    <a:pt x="184094" y="75069"/>
                    <a:pt x="195067" y="99072"/>
                    <a:pt x="173121" y="127875"/>
                  </a:cubicBezTo>
                  <a:cubicBezTo>
                    <a:pt x="166263" y="136791"/>
                    <a:pt x="167635" y="147764"/>
                    <a:pt x="173807" y="157365"/>
                  </a:cubicBezTo>
                  <a:cubicBezTo>
                    <a:pt x="235529" y="262292"/>
                    <a:pt x="260904" y="378878"/>
                    <a:pt x="283535" y="496836"/>
                  </a:cubicBezTo>
                  <a:cubicBezTo>
                    <a:pt x="333599" y="759497"/>
                    <a:pt x="368574" y="1024902"/>
                    <a:pt x="404922" y="1290307"/>
                  </a:cubicBezTo>
                  <a:cubicBezTo>
                    <a:pt x="405608" y="1295107"/>
                    <a:pt x="407665" y="1299222"/>
                    <a:pt x="408351" y="1304023"/>
                  </a:cubicBezTo>
                  <a:cubicBezTo>
                    <a:pt x="423438" y="1356143"/>
                    <a:pt x="389148" y="1390433"/>
                    <a:pt x="363774" y="1427467"/>
                  </a:cubicBezTo>
                  <a:cubicBezTo>
                    <a:pt x="327426" y="1482331"/>
                    <a:pt x="326741" y="1483016"/>
                    <a:pt x="272562" y="1445297"/>
                  </a:cubicBezTo>
                  <a:cubicBezTo>
                    <a:pt x="247188" y="1428838"/>
                    <a:pt x="217698" y="1417180"/>
                    <a:pt x="199868" y="1391119"/>
                  </a:cubicBezTo>
                  <a:close/>
                </a:path>
              </a:pathLst>
            </a:custGeom>
            <a:solidFill>
              <a:schemeClr val="accent1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CCD3B272-2F5A-48D9-B070-C8A67EEAFC41}"/>
                </a:ext>
              </a:extLst>
            </p:cNvPr>
            <p:cNvSpPr/>
            <p:nvPr/>
          </p:nvSpPr>
          <p:spPr>
            <a:xfrm>
              <a:off x="0" y="2348919"/>
              <a:ext cx="1791144" cy="2479556"/>
            </a:xfrm>
            <a:custGeom>
              <a:avLst/>
              <a:gdLst>
                <a:gd name="connsiteX0" fmla="*/ 0 w 1797116"/>
                <a:gd name="connsiteY0" fmla="*/ 0 h 2487823"/>
                <a:gd name="connsiteX1" fmla="*/ 0 w 1797116"/>
                <a:gd name="connsiteY1" fmla="*/ 809270 h 2487823"/>
                <a:gd name="connsiteX2" fmla="*/ 604597 w 1797116"/>
                <a:gd name="connsiteY2" fmla="*/ 2221592 h 2487823"/>
                <a:gd name="connsiteX3" fmla="*/ 1797116 w 1797116"/>
                <a:gd name="connsiteY3" fmla="*/ 2487823 h 2487823"/>
                <a:gd name="connsiteX4" fmla="*/ 856649 w 1797116"/>
                <a:gd name="connsiteY4" fmla="*/ 220931 h 248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7116" h="2487823">
                  <a:moveTo>
                    <a:pt x="0" y="0"/>
                  </a:moveTo>
                  <a:lnTo>
                    <a:pt x="0" y="809270"/>
                  </a:lnTo>
                  <a:lnTo>
                    <a:pt x="604597" y="2221592"/>
                  </a:lnTo>
                  <a:lnTo>
                    <a:pt x="1797116" y="2487823"/>
                  </a:lnTo>
                  <a:lnTo>
                    <a:pt x="856649" y="22093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BAE9CA8-BE4F-4E5A-B1B3-A37EFA65675E}"/>
                </a:ext>
              </a:extLst>
            </p:cNvPr>
            <p:cNvSpPr/>
            <p:nvPr/>
          </p:nvSpPr>
          <p:spPr>
            <a:xfrm>
              <a:off x="528795" y="3244903"/>
              <a:ext cx="1067661" cy="989157"/>
            </a:xfrm>
            <a:custGeom>
              <a:avLst/>
              <a:gdLst>
                <a:gd name="connsiteX0" fmla="*/ 59665 w 466344"/>
                <a:gd name="connsiteY0" fmla="*/ 140307 h 432054"/>
                <a:gd name="connsiteX1" fmla="*/ 117958 w 466344"/>
                <a:gd name="connsiteY1" fmla="*/ 63498 h 432054"/>
                <a:gd name="connsiteX2" fmla="*/ 304495 w 466344"/>
                <a:gd name="connsiteY2" fmla="*/ 27836 h 432054"/>
                <a:gd name="connsiteX3" fmla="*/ 301066 w 466344"/>
                <a:gd name="connsiteY3" fmla="*/ 74470 h 432054"/>
                <a:gd name="connsiteX4" fmla="*/ 330556 w 466344"/>
                <a:gd name="connsiteY4" fmla="*/ 70356 h 432054"/>
                <a:gd name="connsiteX5" fmla="*/ 378562 w 466344"/>
                <a:gd name="connsiteY5" fmla="*/ 77899 h 432054"/>
                <a:gd name="connsiteX6" fmla="*/ 393649 w 466344"/>
                <a:gd name="connsiteY6" fmla="*/ 121105 h 432054"/>
                <a:gd name="connsiteX7" fmla="*/ 426568 w 466344"/>
                <a:gd name="connsiteY7" fmla="*/ 150594 h 432054"/>
                <a:gd name="connsiteX8" fmla="*/ 433426 w 466344"/>
                <a:gd name="connsiteY8" fmla="*/ 194485 h 432054"/>
                <a:gd name="connsiteX9" fmla="*/ 453314 w 466344"/>
                <a:gd name="connsiteY9" fmla="*/ 217803 h 432054"/>
                <a:gd name="connsiteX10" fmla="*/ 452628 w 466344"/>
                <a:gd name="connsiteY10" fmla="*/ 269923 h 432054"/>
                <a:gd name="connsiteX11" fmla="*/ 466344 w 466344"/>
                <a:gd name="connsiteY11" fmla="*/ 304899 h 432054"/>
                <a:gd name="connsiteX12" fmla="*/ 439598 w 466344"/>
                <a:gd name="connsiteY12" fmla="*/ 359077 h 432054"/>
                <a:gd name="connsiteX13" fmla="*/ 362102 w 466344"/>
                <a:gd name="connsiteY13" fmla="*/ 393367 h 432054"/>
                <a:gd name="connsiteX14" fmla="*/ 202311 w 466344"/>
                <a:gd name="connsiteY14" fmla="*/ 436573 h 432054"/>
                <a:gd name="connsiteX15" fmla="*/ 128930 w 466344"/>
                <a:gd name="connsiteY15" fmla="*/ 434515 h 432054"/>
                <a:gd name="connsiteX16" fmla="*/ 52807 w 466344"/>
                <a:gd name="connsiteY16" fmla="*/ 436573 h 432054"/>
                <a:gd name="connsiteX17" fmla="*/ 4115 w 466344"/>
                <a:gd name="connsiteY17" fmla="*/ 409827 h 432054"/>
                <a:gd name="connsiteX18" fmla="*/ 0 w 466344"/>
                <a:gd name="connsiteY18" fmla="*/ 354277 h 432054"/>
                <a:gd name="connsiteX19" fmla="*/ 23317 w 466344"/>
                <a:gd name="connsiteY19" fmla="*/ 191742 h 432054"/>
                <a:gd name="connsiteX20" fmla="*/ 59665 w 466344"/>
                <a:gd name="connsiteY20" fmla="*/ 140307 h 4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6344" h="432054">
                  <a:moveTo>
                    <a:pt x="59665" y="140307"/>
                  </a:moveTo>
                  <a:cubicBezTo>
                    <a:pt x="78867" y="114933"/>
                    <a:pt x="90526" y="87501"/>
                    <a:pt x="117958" y="63498"/>
                  </a:cubicBezTo>
                  <a:cubicBezTo>
                    <a:pt x="205740" y="-282"/>
                    <a:pt x="235915" y="-22913"/>
                    <a:pt x="304495" y="27836"/>
                  </a:cubicBezTo>
                  <a:cubicBezTo>
                    <a:pt x="323698" y="47038"/>
                    <a:pt x="298323" y="72413"/>
                    <a:pt x="301066" y="74470"/>
                  </a:cubicBezTo>
                  <a:cubicBezTo>
                    <a:pt x="305181" y="83386"/>
                    <a:pt x="311353" y="72413"/>
                    <a:pt x="330556" y="70356"/>
                  </a:cubicBezTo>
                  <a:cubicBezTo>
                    <a:pt x="347701" y="68298"/>
                    <a:pt x="366903" y="66927"/>
                    <a:pt x="378562" y="77899"/>
                  </a:cubicBezTo>
                  <a:cubicBezTo>
                    <a:pt x="395707" y="92987"/>
                    <a:pt x="384048" y="99845"/>
                    <a:pt x="393649" y="121105"/>
                  </a:cubicBezTo>
                  <a:cubicBezTo>
                    <a:pt x="402565" y="139621"/>
                    <a:pt x="414909" y="126591"/>
                    <a:pt x="426568" y="150594"/>
                  </a:cubicBezTo>
                  <a:cubicBezTo>
                    <a:pt x="436169" y="170482"/>
                    <a:pt x="427253" y="178026"/>
                    <a:pt x="433426" y="194485"/>
                  </a:cubicBezTo>
                  <a:cubicBezTo>
                    <a:pt x="437540" y="204087"/>
                    <a:pt x="446456" y="203401"/>
                    <a:pt x="453314" y="217803"/>
                  </a:cubicBezTo>
                  <a:cubicBezTo>
                    <a:pt x="460172" y="232204"/>
                    <a:pt x="447142" y="253464"/>
                    <a:pt x="452628" y="269923"/>
                  </a:cubicBezTo>
                  <a:cubicBezTo>
                    <a:pt x="458114" y="285011"/>
                    <a:pt x="460858" y="292555"/>
                    <a:pt x="466344" y="304899"/>
                  </a:cubicBezTo>
                  <a:cubicBezTo>
                    <a:pt x="473202" y="320673"/>
                    <a:pt x="454000" y="351534"/>
                    <a:pt x="439598" y="359077"/>
                  </a:cubicBezTo>
                  <a:cubicBezTo>
                    <a:pt x="429311" y="364564"/>
                    <a:pt x="379247" y="384452"/>
                    <a:pt x="362102" y="393367"/>
                  </a:cubicBezTo>
                  <a:cubicBezTo>
                    <a:pt x="316840" y="422857"/>
                    <a:pt x="246888" y="437259"/>
                    <a:pt x="202311" y="436573"/>
                  </a:cubicBezTo>
                  <a:cubicBezTo>
                    <a:pt x="183794" y="434515"/>
                    <a:pt x="138532" y="436573"/>
                    <a:pt x="128930" y="434515"/>
                  </a:cubicBezTo>
                  <a:cubicBezTo>
                    <a:pt x="96698" y="431086"/>
                    <a:pt x="85039" y="441373"/>
                    <a:pt x="52807" y="436573"/>
                  </a:cubicBezTo>
                  <a:cubicBezTo>
                    <a:pt x="34976" y="433830"/>
                    <a:pt x="6858" y="426972"/>
                    <a:pt x="4115" y="409827"/>
                  </a:cubicBezTo>
                  <a:cubicBezTo>
                    <a:pt x="2057" y="398854"/>
                    <a:pt x="0" y="365250"/>
                    <a:pt x="0" y="354277"/>
                  </a:cubicBezTo>
                  <a:cubicBezTo>
                    <a:pt x="2057" y="299413"/>
                    <a:pt x="5486" y="243863"/>
                    <a:pt x="23317" y="191742"/>
                  </a:cubicBezTo>
                  <a:cubicBezTo>
                    <a:pt x="31547" y="171854"/>
                    <a:pt x="42520" y="153337"/>
                    <a:pt x="59665" y="140307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8560509F-A33E-480A-872C-6CD0EC52A96D}"/>
                </a:ext>
              </a:extLst>
            </p:cNvPr>
            <p:cNvSpPr/>
            <p:nvPr/>
          </p:nvSpPr>
          <p:spPr>
            <a:xfrm>
              <a:off x="219866" y="3566125"/>
              <a:ext cx="619804" cy="848710"/>
            </a:xfrm>
            <a:custGeom>
              <a:avLst/>
              <a:gdLst>
                <a:gd name="connsiteX0" fmla="*/ 270724 w 267462"/>
                <a:gd name="connsiteY0" fmla="*/ 295913 h 370332"/>
                <a:gd name="connsiteX1" fmla="*/ 177455 w 267462"/>
                <a:gd name="connsiteY1" fmla="*/ 338432 h 370332"/>
                <a:gd name="connsiteX2" fmla="*/ 126706 w 267462"/>
                <a:gd name="connsiteY2" fmla="*/ 356263 h 370332"/>
                <a:gd name="connsiteX3" fmla="*/ 104760 w 267462"/>
                <a:gd name="connsiteY3" fmla="*/ 362435 h 370332"/>
                <a:gd name="connsiteX4" fmla="*/ 40981 w 267462"/>
                <a:gd name="connsiteY4" fmla="*/ 331574 h 370332"/>
                <a:gd name="connsiteX5" fmla="*/ 3262 w 267462"/>
                <a:gd name="connsiteY5" fmla="*/ 53825 h 370332"/>
                <a:gd name="connsiteX6" fmla="*/ 97902 w 267462"/>
                <a:gd name="connsiteY6" fmla="*/ 16106 h 370332"/>
                <a:gd name="connsiteX7" fmla="*/ 194600 w 267462"/>
                <a:gd name="connsiteY7" fmla="*/ 1019 h 370332"/>
                <a:gd name="connsiteX8" fmla="*/ 169911 w 267462"/>
                <a:gd name="connsiteY8" fmla="*/ 48339 h 370332"/>
                <a:gd name="connsiteX9" fmla="*/ 190485 w 267462"/>
                <a:gd name="connsiteY9" fmla="*/ 273281 h 370332"/>
                <a:gd name="connsiteX10" fmla="*/ 208316 w 267462"/>
                <a:gd name="connsiteY10" fmla="*/ 290426 h 370332"/>
                <a:gd name="connsiteX11" fmla="*/ 270724 w 267462"/>
                <a:gd name="connsiteY11" fmla="*/ 295913 h 370332"/>
                <a:gd name="connsiteX0" fmla="*/ 270724 w 270724"/>
                <a:gd name="connsiteY0" fmla="*/ 294894 h 370709"/>
                <a:gd name="connsiteX1" fmla="*/ 177455 w 270724"/>
                <a:gd name="connsiteY1" fmla="*/ 337413 h 370709"/>
                <a:gd name="connsiteX2" fmla="*/ 126706 w 270724"/>
                <a:gd name="connsiteY2" fmla="*/ 355244 h 370709"/>
                <a:gd name="connsiteX3" fmla="*/ 104760 w 270724"/>
                <a:gd name="connsiteY3" fmla="*/ 361416 h 370709"/>
                <a:gd name="connsiteX4" fmla="*/ 40981 w 270724"/>
                <a:gd name="connsiteY4" fmla="*/ 330555 h 370709"/>
                <a:gd name="connsiteX5" fmla="*/ 3262 w 270724"/>
                <a:gd name="connsiteY5" fmla="*/ 52806 h 370709"/>
                <a:gd name="connsiteX6" fmla="*/ 194600 w 270724"/>
                <a:gd name="connsiteY6" fmla="*/ 0 h 370709"/>
                <a:gd name="connsiteX7" fmla="*/ 169911 w 270724"/>
                <a:gd name="connsiteY7" fmla="*/ 47320 h 370709"/>
                <a:gd name="connsiteX8" fmla="*/ 190485 w 270724"/>
                <a:gd name="connsiteY8" fmla="*/ 272262 h 370709"/>
                <a:gd name="connsiteX9" fmla="*/ 208316 w 270724"/>
                <a:gd name="connsiteY9" fmla="*/ 289407 h 370709"/>
                <a:gd name="connsiteX10" fmla="*/ 270724 w 270724"/>
                <a:gd name="connsiteY10" fmla="*/ 294894 h 37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0724" h="370709">
                  <a:moveTo>
                    <a:pt x="270724" y="294894"/>
                  </a:moveTo>
                  <a:cubicBezTo>
                    <a:pt x="236434" y="324383"/>
                    <a:pt x="211059" y="325755"/>
                    <a:pt x="177455" y="337413"/>
                  </a:cubicBezTo>
                  <a:lnTo>
                    <a:pt x="126706" y="355244"/>
                  </a:lnTo>
                  <a:lnTo>
                    <a:pt x="104760" y="361416"/>
                  </a:lnTo>
                  <a:cubicBezTo>
                    <a:pt x="56754" y="377190"/>
                    <a:pt x="58811" y="376504"/>
                    <a:pt x="40981" y="330555"/>
                  </a:cubicBezTo>
                  <a:cubicBezTo>
                    <a:pt x="-4968" y="213969"/>
                    <a:pt x="-2911" y="157734"/>
                    <a:pt x="3262" y="52806"/>
                  </a:cubicBezTo>
                  <a:cubicBezTo>
                    <a:pt x="28865" y="-2287"/>
                    <a:pt x="166825" y="914"/>
                    <a:pt x="194600" y="0"/>
                  </a:cubicBezTo>
                  <a:cubicBezTo>
                    <a:pt x="180884" y="19888"/>
                    <a:pt x="175397" y="30175"/>
                    <a:pt x="169911" y="47320"/>
                  </a:cubicBezTo>
                  <a:cubicBezTo>
                    <a:pt x="147965" y="113842"/>
                    <a:pt x="181570" y="202311"/>
                    <a:pt x="190485" y="272262"/>
                  </a:cubicBezTo>
                  <a:cubicBezTo>
                    <a:pt x="191857" y="284607"/>
                    <a:pt x="197343" y="287350"/>
                    <a:pt x="208316" y="289407"/>
                  </a:cubicBezTo>
                  <a:cubicBezTo>
                    <a:pt x="242606" y="295579"/>
                    <a:pt x="236434" y="288721"/>
                    <a:pt x="270724" y="294894"/>
                  </a:cubicBezTo>
                  <a:close/>
                </a:path>
              </a:pathLst>
            </a:custGeom>
            <a:solidFill>
              <a:schemeClr val="accent4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" name="Group 36">
              <a:extLst>
                <a:ext uri="{FF2B5EF4-FFF2-40B4-BE49-F238E27FC236}">
                  <a16:creationId xmlns="" xmlns:a16="http://schemas.microsoft.com/office/drawing/2014/main" id="{CB280867-FA94-4749-A904-3DDBA59260C7}"/>
                </a:ext>
              </a:extLst>
            </p:cNvPr>
            <p:cNvGrpSpPr/>
            <p:nvPr/>
          </p:nvGrpSpPr>
          <p:grpSpPr>
            <a:xfrm>
              <a:off x="1238079" y="49762"/>
              <a:ext cx="2466332" cy="2548272"/>
              <a:chOff x="1238079" y="49762"/>
              <a:chExt cx="2466332" cy="2548272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C7C032A9-A3A5-4240-810F-2987E4E0831C}"/>
                  </a:ext>
                </a:extLst>
              </p:cNvPr>
              <p:cNvSpPr/>
              <p:nvPr/>
            </p:nvSpPr>
            <p:spPr>
              <a:xfrm>
                <a:off x="1238079" y="49762"/>
                <a:ext cx="304313" cy="2244313"/>
              </a:xfrm>
              <a:custGeom>
                <a:avLst/>
                <a:gdLst>
                  <a:gd name="connsiteX0" fmla="*/ 95326 w 109728"/>
                  <a:gd name="connsiteY0" fmla="*/ 43205 h 809244"/>
                  <a:gd name="connsiteX1" fmla="*/ 66523 w 109728"/>
                  <a:gd name="connsiteY1" fmla="*/ 86411 h 809244"/>
                  <a:gd name="connsiteX2" fmla="*/ 28804 w 109728"/>
                  <a:gd name="connsiteY2" fmla="*/ 237287 h 809244"/>
                  <a:gd name="connsiteX3" fmla="*/ 65837 w 109728"/>
                  <a:gd name="connsiteY3" fmla="*/ 595274 h 809244"/>
                  <a:gd name="connsiteX4" fmla="*/ 111100 w 109728"/>
                  <a:gd name="connsiteY4" fmla="*/ 800329 h 809244"/>
                  <a:gd name="connsiteX5" fmla="*/ 80924 w 109728"/>
                  <a:gd name="connsiteY5" fmla="*/ 801700 h 809244"/>
                  <a:gd name="connsiteX6" fmla="*/ 0 w 109728"/>
                  <a:gd name="connsiteY6" fmla="*/ 265405 h 809244"/>
                  <a:gd name="connsiteX7" fmla="*/ 100813 w 109728"/>
                  <a:gd name="connsiteY7" fmla="*/ 0 h 809244"/>
                  <a:gd name="connsiteX8" fmla="*/ 95326 w 109728"/>
                  <a:gd name="connsiteY8" fmla="*/ 43205 h 80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728" h="809244">
                    <a:moveTo>
                      <a:pt x="95326" y="43205"/>
                    </a:moveTo>
                    <a:cubicBezTo>
                      <a:pt x="81610" y="58979"/>
                      <a:pt x="77495" y="70637"/>
                      <a:pt x="66523" y="86411"/>
                    </a:cubicBezTo>
                    <a:cubicBezTo>
                      <a:pt x="36347" y="133731"/>
                      <a:pt x="28804" y="184480"/>
                      <a:pt x="28804" y="237287"/>
                    </a:cubicBezTo>
                    <a:cubicBezTo>
                      <a:pt x="29489" y="357988"/>
                      <a:pt x="43891" y="477317"/>
                      <a:pt x="65837" y="595274"/>
                    </a:cubicBezTo>
                    <a:cubicBezTo>
                      <a:pt x="77495" y="659054"/>
                      <a:pt x="99441" y="736549"/>
                      <a:pt x="111100" y="800329"/>
                    </a:cubicBezTo>
                    <a:cubicBezTo>
                      <a:pt x="113843" y="816102"/>
                      <a:pt x="93269" y="817474"/>
                      <a:pt x="80924" y="801700"/>
                    </a:cubicBezTo>
                    <a:cubicBezTo>
                      <a:pt x="43891" y="624764"/>
                      <a:pt x="0" y="448513"/>
                      <a:pt x="0" y="265405"/>
                    </a:cubicBezTo>
                    <a:cubicBezTo>
                      <a:pt x="0" y="166649"/>
                      <a:pt x="23317" y="70637"/>
                      <a:pt x="100813" y="0"/>
                    </a:cubicBezTo>
                    <a:cubicBezTo>
                      <a:pt x="100127" y="16459"/>
                      <a:pt x="96698" y="31547"/>
                      <a:pt x="95326" y="43205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5" name="Group 15">
                <a:extLst>
                  <a:ext uri="{FF2B5EF4-FFF2-40B4-BE49-F238E27FC236}">
                    <a16:creationId xmlns="" xmlns:a16="http://schemas.microsoft.com/office/drawing/2014/main" id="{9D8AF34F-8296-4A48-93E5-15849C073D82}"/>
                  </a:ext>
                </a:extLst>
              </p:cNvPr>
              <p:cNvGrpSpPr/>
              <p:nvPr/>
            </p:nvGrpSpPr>
            <p:grpSpPr>
              <a:xfrm flipH="1">
                <a:off x="2570295" y="442420"/>
                <a:ext cx="1134116" cy="2094513"/>
                <a:chOff x="8696683" y="395466"/>
                <a:chExt cx="939346" cy="1734809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="" xmlns:a16="http://schemas.microsoft.com/office/drawing/2014/main" id="{AB99948E-4D1A-425A-8E33-FCB490A007A1}"/>
                    </a:ext>
                  </a:extLst>
                </p:cNvPr>
                <p:cNvSpPr/>
                <p:nvPr/>
              </p:nvSpPr>
              <p:spPr>
                <a:xfrm flipH="1">
                  <a:off x="9030650" y="2067261"/>
                  <a:ext cx="63014" cy="63014"/>
                </a:xfrm>
                <a:custGeom>
                  <a:avLst/>
                  <a:gdLst>
                    <a:gd name="connsiteX0" fmla="*/ 0 w 27432"/>
                    <a:gd name="connsiteY0" fmla="*/ 24526 h 27432"/>
                    <a:gd name="connsiteX1" fmla="*/ 0 w 27432"/>
                    <a:gd name="connsiteY1" fmla="*/ 7381 h 27432"/>
                    <a:gd name="connsiteX2" fmla="*/ 30861 w 27432"/>
                    <a:gd name="connsiteY2" fmla="*/ 8067 h 27432"/>
                    <a:gd name="connsiteX3" fmla="*/ 30861 w 27432"/>
                    <a:gd name="connsiteY3" fmla="*/ 23154 h 27432"/>
                    <a:gd name="connsiteX4" fmla="*/ 0 w 27432"/>
                    <a:gd name="connsiteY4" fmla="*/ 24526 h 27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32" h="27432">
                      <a:moveTo>
                        <a:pt x="0" y="24526"/>
                      </a:moveTo>
                      <a:cubicBezTo>
                        <a:pt x="0" y="19040"/>
                        <a:pt x="0" y="12867"/>
                        <a:pt x="0" y="7381"/>
                      </a:cubicBezTo>
                      <a:cubicBezTo>
                        <a:pt x="10287" y="-2906"/>
                        <a:pt x="21260" y="-2220"/>
                        <a:pt x="30861" y="8067"/>
                      </a:cubicBezTo>
                      <a:cubicBezTo>
                        <a:pt x="35662" y="12867"/>
                        <a:pt x="34976" y="18354"/>
                        <a:pt x="30861" y="23154"/>
                      </a:cubicBezTo>
                      <a:cubicBezTo>
                        <a:pt x="21260" y="34127"/>
                        <a:pt x="10287" y="34127"/>
                        <a:pt x="0" y="24526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="" xmlns:a16="http://schemas.microsoft.com/office/drawing/2014/main" id="{D21B655E-8E6C-40FD-B984-E0F53A4A7907}"/>
                    </a:ext>
                  </a:extLst>
                </p:cNvPr>
                <p:cNvSpPr/>
                <p:nvPr/>
              </p:nvSpPr>
              <p:spPr>
                <a:xfrm flipH="1">
                  <a:off x="8725762" y="2008599"/>
                  <a:ext cx="78765" cy="78765"/>
                </a:xfrm>
                <a:custGeom>
                  <a:avLst/>
                  <a:gdLst>
                    <a:gd name="connsiteX0" fmla="*/ 16088 w 34290"/>
                    <a:gd name="connsiteY0" fmla="*/ 0 h 34290"/>
                    <a:gd name="connsiteX1" fmla="*/ 38719 w 34290"/>
                    <a:gd name="connsiteY1" fmla="*/ 6172 h 34290"/>
                    <a:gd name="connsiteX2" fmla="*/ 18831 w 34290"/>
                    <a:gd name="connsiteY2" fmla="*/ 35662 h 34290"/>
                    <a:gd name="connsiteX3" fmla="*/ 314 w 34290"/>
                    <a:gd name="connsiteY3" fmla="*/ 28804 h 34290"/>
                    <a:gd name="connsiteX4" fmla="*/ 16088 w 34290"/>
                    <a:gd name="connsiteY4" fmla="*/ 0 h 3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90" h="34290">
                      <a:moveTo>
                        <a:pt x="16088" y="0"/>
                      </a:moveTo>
                      <a:cubicBezTo>
                        <a:pt x="23631" y="1372"/>
                        <a:pt x="32547" y="-686"/>
                        <a:pt x="38719" y="6172"/>
                      </a:cubicBezTo>
                      <a:cubicBezTo>
                        <a:pt x="40776" y="17145"/>
                        <a:pt x="32547" y="34290"/>
                        <a:pt x="18831" y="35662"/>
                      </a:cubicBezTo>
                      <a:cubicBezTo>
                        <a:pt x="11973" y="36347"/>
                        <a:pt x="2372" y="39091"/>
                        <a:pt x="314" y="28804"/>
                      </a:cubicBezTo>
                      <a:cubicBezTo>
                        <a:pt x="-1057" y="19202"/>
                        <a:pt x="1686" y="2057"/>
                        <a:pt x="16088" y="0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6" name="Group 18">
                  <a:extLst>
                    <a:ext uri="{FF2B5EF4-FFF2-40B4-BE49-F238E27FC236}">
                      <a16:creationId xmlns="" xmlns:a16="http://schemas.microsoft.com/office/drawing/2014/main" id="{4EA0F671-F8EA-42D2-A629-5727B11C0354}"/>
                    </a:ext>
                  </a:extLst>
                </p:cNvPr>
                <p:cNvGrpSpPr/>
                <p:nvPr/>
              </p:nvGrpSpPr>
              <p:grpSpPr>
                <a:xfrm>
                  <a:off x="8696683" y="395466"/>
                  <a:ext cx="939346" cy="1714491"/>
                  <a:chOff x="8696683" y="395466"/>
                  <a:chExt cx="939346" cy="1714491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="" xmlns:a16="http://schemas.microsoft.com/office/drawing/2014/main" id="{39A02B95-66B7-4D62-BE09-0CDEB90AC502}"/>
                      </a:ext>
                    </a:extLst>
                  </p:cNvPr>
                  <p:cNvSpPr/>
                  <p:nvPr/>
                </p:nvSpPr>
                <p:spPr>
                  <a:xfrm flipH="1">
                    <a:off x="9092092" y="1401062"/>
                    <a:ext cx="330819" cy="708895"/>
                  </a:xfrm>
                  <a:custGeom>
                    <a:avLst/>
                    <a:gdLst>
                      <a:gd name="connsiteX0" fmla="*/ 0 w 144018"/>
                      <a:gd name="connsiteY0" fmla="*/ 4566 h 308610"/>
                      <a:gd name="connsiteX1" fmla="*/ 19888 w 144018"/>
                      <a:gd name="connsiteY1" fmla="*/ 7309 h 308610"/>
                      <a:gd name="connsiteX2" fmla="*/ 28804 w 144018"/>
                      <a:gd name="connsiteY2" fmla="*/ 73146 h 308610"/>
                      <a:gd name="connsiteX3" fmla="*/ 75438 w 144018"/>
                      <a:gd name="connsiteY3" fmla="*/ 239109 h 308610"/>
                      <a:gd name="connsiteX4" fmla="*/ 104242 w 144018"/>
                      <a:gd name="connsiteY4" fmla="*/ 280943 h 308610"/>
                      <a:gd name="connsiteX5" fmla="*/ 143332 w 144018"/>
                      <a:gd name="connsiteY5" fmla="*/ 297402 h 308610"/>
                      <a:gd name="connsiteX6" fmla="*/ 143332 w 144018"/>
                      <a:gd name="connsiteY6" fmla="*/ 314547 h 308610"/>
                      <a:gd name="connsiteX7" fmla="*/ 60350 w 144018"/>
                      <a:gd name="connsiteY7" fmla="*/ 243910 h 308610"/>
                      <a:gd name="connsiteX8" fmla="*/ 4115 w 144018"/>
                      <a:gd name="connsiteY8" fmla="*/ 29940 h 308610"/>
                      <a:gd name="connsiteX9" fmla="*/ 0 w 144018"/>
                      <a:gd name="connsiteY9" fmla="*/ 4566 h 308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018" h="308610">
                        <a:moveTo>
                          <a:pt x="0" y="4566"/>
                        </a:moveTo>
                        <a:cubicBezTo>
                          <a:pt x="9601" y="-3664"/>
                          <a:pt x="13716" y="451"/>
                          <a:pt x="19888" y="7309"/>
                        </a:cubicBezTo>
                        <a:cubicBezTo>
                          <a:pt x="21260" y="32684"/>
                          <a:pt x="24689" y="52572"/>
                          <a:pt x="28804" y="73146"/>
                        </a:cubicBezTo>
                        <a:cubicBezTo>
                          <a:pt x="40462" y="129381"/>
                          <a:pt x="58979" y="202762"/>
                          <a:pt x="75438" y="239109"/>
                        </a:cubicBezTo>
                        <a:cubicBezTo>
                          <a:pt x="80924" y="250082"/>
                          <a:pt x="97384" y="274085"/>
                          <a:pt x="104242" y="280943"/>
                        </a:cubicBezTo>
                        <a:cubicBezTo>
                          <a:pt x="114529" y="289173"/>
                          <a:pt x="128930" y="297402"/>
                          <a:pt x="143332" y="297402"/>
                        </a:cubicBezTo>
                        <a:cubicBezTo>
                          <a:pt x="148133" y="302889"/>
                          <a:pt x="148133" y="309061"/>
                          <a:pt x="143332" y="314547"/>
                        </a:cubicBezTo>
                        <a:cubicBezTo>
                          <a:pt x="102184" y="307004"/>
                          <a:pt x="76810" y="280257"/>
                          <a:pt x="60350" y="243910"/>
                        </a:cubicBezTo>
                        <a:cubicBezTo>
                          <a:pt x="31547" y="174644"/>
                          <a:pt x="14402" y="104007"/>
                          <a:pt x="4115" y="29940"/>
                        </a:cubicBezTo>
                        <a:cubicBezTo>
                          <a:pt x="3429" y="21711"/>
                          <a:pt x="2057" y="12110"/>
                          <a:pt x="0" y="4566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68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="" xmlns:a16="http://schemas.microsoft.com/office/drawing/2014/main" id="{89C039AC-3ED8-4970-AE74-0E5093FA3447}"/>
                      </a:ext>
                    </a:extLst>
                  </p:cNvPr>
                  <p:cNvSpPr/>
                  <p:nvPr/>
                </p:nvSpPr>
                <p:spPr>
                  <a:xfrm flipH="1">
                    <a:off x="8696683" y="1335935"/>
                    <a:ext cx="173286" cy="708895"/>
                  </a:xfrm>
                  <a:custGeom>
                    <a:avLst/>
                    <a:gdLst>
                      <a:gd name="connsiteX0" fmla="*/ 0 w 75438"/>
                      <a:gd name="connsiteY0" fmla="*/ 9601 h 308610"/>
                      <a:gd name="connsiteX1" fmla="*/ 17145 w 75438"/>
                      <a:gd name="connsiteY1" fmla="*/ 0 h 308610"/>
                      <a:gd name="connsiteX2" fmla="*/ 75438 w 75438"/>
                      <a:gd name="connsiteY2" fmla="*/ 233858 h 308610"/>
                      <a:gd name="connsiteX3" fmla="*/ 75438 w 75438"/>
                      <a:gd name="connsiteY3" fmla="*/ 279121 h 308610"/>
                      <a:gd name="connsiteX4" fmla="*/ 65151 w 75438"/>
                      <a:gd name="connsiteY4" fmla="*/ 311353 h 308610"/>
                      <a:gd name="connsiteX5" fmla="*/ 47320 w 75438"/>
                      <a:gd name="connsiteY5" fmla="*/ 296951 h 308610"/>
                      <a:gd name="connsiteX6" fmla="*/ 61722 w 75438"/>
                      <a:gd name="connsiteY6" fmla="*/ 256489 h 308610"/>
                      <a:gd name="connsiteX7" fmla="*/ 57607 w 75438"/>
                      <a:gd name="connsiteY7" fmla="*/ 225628 h 308610"/>
                      <a:gd name="connsiteX8" fmla="*/ 5487 w 75438"/>
                      <a:gd name="connsiteY8" fmla="*/ 25375 h 308610"/>
                      <a:gd name="connsiteX9" fmla="*/ 0 w 75438"/>
                      <a:gd name="connsiteY9" fmla="*/ 9601 h 308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38" h="308610">
                        <a:moveTo>
                          <a:pt x="0" y="9601"/>
                        </a:moveTo>
                        <a:cubicBezTo>
                          <a:pt x="6172" y="3429"/>
                          <a:pt x="11659" y="6172"/>
                          <a:pt x="17145" y="0"/>
                        </a:cubicBezTo>
                        <a:cubicBezTo>
                          <a:pt x="45263" y="100127"/>
                          <a:pt x="62408" y="153619"/>
                          <a:pt x="75438" y="233858"/>
                        </a:cubicBezTo>
                        <a:cubicBezTo>
                          <a:pt x="78181" y="248945"/>
                          <a:pt x="78181" y="264033"/>
                          <a:pt x="75438" y="279121"/>
                        </a:cubicBezTo>
                        <a:cubicBezTo>
                          <a:pt x="71323" y="292837"/>
                          <a:pt x="69266" y="297637"/>
                          <a:pt x="65151" y="311353"/>
                        </a:cubicBezTo>
                        <a:cubicBezTo>
                          <a:pt x="56236" y="314782"/>
                          <a:pt x="53493" y="304495"/>
                          <a:pt x="47320" y="296951"/>
                        </a:cubicBezTo>
                        <a:cubicBezTo>
                          <a:pt x="58293" y="285979"/>
                          <a:pt x="61036" y="277749"/>
                          <a:pt x="61722" y="256489"/>
                        </a:cubicBezTo>
                        <a:cubicBezTo>
                          <a:pt x="59665" y="243459"/>
                          <a:pt x="60351" y="233172"/>
                          <a:pt x="57607" y="225628"/>
                        </a:cubicBezTo>
                        <a:cubicBezTo>
                          <a:pt x="44577" y="157734"/>
                          <a:pt x="28804" y="100127"/>
                          <a:pt x="5487" y="25375"/>
                        </a:cubicBezTo>
                        <a:cubicBezTo>
                          <a:pt x="4801" y="21946"/>
                          <a:pt x="2058" y="13030"/>
                          <a:pt x="0" y="9601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68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="" xmlns:a16="http://schemas.microsoft.com/office/drawing/2014/main" id="{344804AE-2F95-439A-AF89-ED3AB4ECC756}"/>
                      </a:ext>
                    </a:extLst>
                  </p:cNvPr>
                  <p:cNvSpPr/>
                  <p:nvPr/>
                </p:nvSpPr>
                <p:spPr>
                  <a:xfrm flipH="1">
                    <a:off x="8832612" y="395466"/>
                    <a:ext cx="803417" cy="1023961"/>
                  </a:xfrm>
                  <a:custGeom>
                    <a:avLst/>
                    <a:gdLst>
                      <a:gd name="connsiteX0" fmla="*/ 196 w 349758"/>
                      <a:gd name="connsiteY0" fmla="*/ 0 h 445770"/>
                      <a:gd name="connsiteX1" fmla="*/ 119525 w 349758"/>
                      <a:gd name="connsiteY1" fmla="*/ 109042 h 445770"/>
                      <a:gd name="connsiteX2" fmla="*/ 153815 w 349758"/>
                      <a:gd name="connsiteY2" fmla="*/ 161163 h 445770"/>
                      <a:gd name="connsiteX3" fmla="*/ 181247 w 349758"/>
                      <a:gd name="connsiteY3" fmla="*/ 189967 h 445770"/>
                      <a:gd name="connsiteX4" fmla="*/ 226510 w 349758"/>
                      <a:gd name="connsiteY4" fmla="*/ 200254 h 445770"/>
                      <a:gd name="connsiteX5" fmla="*/ 293033 w 349758"/>
                      <a:gd name="connsiteY5" fmla="*/ 270891 h 445770"/>
                      <a:gd name="connsiteX6" fmla="*/ 351326 w 349758"/>
                      <a:gd name="connsiteY6" fmla="*/ 407365 h 445770"/>
                      <a:gd name="connsiteX7" fmla="*/ 333495 w 349758"/>
                      <a:gd name="connsiteY7" fmla="*/ 425196 h 445770"/>
                      <a:gd name="connsiteX8" fmla="*/ 274516 w 349758"/>
                      <a:gd name="connsiteY8" fmla="*/ 291465 h 445770"/>
                      <a:gd name="connsiteX9" fmla="*/ 197707 w 349758"/>
                      <a:gd name="connsiteY9" fmla="*/ 216027 h 445770"/>
                      <a:gd name="connsiteX10" fmla="*/ 146957 w 349758"/>
                      <a:gd name="connsiteY10" fmla="*/ 228371 h 445770"/>
                      <a:gd name="connsiteX11" fmla="*/ 101009 w 349758"/>
                      <a:gd name="connsiteY11" fmla="*/ 369646 h 445770"/>
                      <a:gd name="connsiteX12" fmla="*/ 114725 w 349758"/>
                      <a:gd name="connsiteY12" fmla="*/ 447142 h 445770"/>
                      <a:gd name="connsiteX13" fmla="*/ 92779 w 349758"/>
                      <a:gd name="connsiteY13" fmla="*/ 445770 h 445770"/>
                      <a:gd name="connsiteX14" fmla="*/ 71519 w 349758"/>
                      <a:gd name="connsiteY14" fmla="*/ 350444 h 445770"/>
                      <a:gd name="connsiteX15" fmla="*/ 132556 w 349758"/>
                      <a:gd name="connsiteY15" fmla="*/ 205054 h 445770"/>
                      <a:gd name="connsiteX16" fmla="*/ 128441 w 349758"/>
                      <a:gd name="connsiteY16" fmla="*/ 176251 h 445770"/>
                      <a:gd name="connsiteX17" fmla="*/ 107181 w 349758"/>
                      <a:gd name="connsiteY17" fmla="*/ 137846 h 445770"/>
                      <a:gd name="connsiteX18" fmla="*/ 35858 w 349758"/>
                      <a:gd name="connsiteY18" fmla="*/ 63779 h 445770"/>
                      <a:gd name="connsiteX19" fmla="*/ 7740 w 349758"/>
                      <a:gd name="connsiteY19" fmla="*/ 38405 h 445770"/>
                      <a:gd name="connsiteX20" fmla="*/ 196 w 349758"/>
                      <a:gd name="connsiteY20" fmla="*/ 0 h 445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49758" h="445770">
                        <a:moveTo>
                          <a:pt x="196" y="0"/>
                        </a:moveTo>
                        <a:cubicBezTo>
                          <a:pt x="30371" y="22631"/>
                          <a:pt x="85921" y="64465"/>
                          <a:pt x="119525" y="109042"/>
                        </a:cubicBezTo>
                        <a:cubicBezTo>
                          <a:pt x="119525" y="109042"/>
                          <a:pt x="142843" y="142646"/>
                          <a:pt x="153815" y="161163"/>
                        </a:cubicBezTo>
                        <a:cubicBezTo>
                          <a:pt x="162731" y="175565"/>
                          <a:pt x="163417" y="191338"/>
                          <a:pt x="181247" y="189967"/>
                        </a:cubicBezTo>
                        <a:cubicBezTo>
                          <a:pt x="197707" y="191338"/>
                          <a:pt x="216223" y="196139"/>
                          <a:pt x="226510" y="200254"/>
                        </a:cubicBezTo>
                        <a:cubicBezTo>
                          <a:pt x="256685" y="212598"/>
                          <a:pt x="280003" y="246888"/>
                          <a:pt x="293033" y="270891"/>
                        </a:cubicBezTo>
                        <a:cubicBezTo>
                          <a:pt x="317036" y="315468"/>
                          <a:pt x="335553" y="359359"/>
                          <a:pt x="351326" y="407365"/>
                        </a:cubicBezTo>
                        <a:cubicBezTo>
                          <a:pt x="352012" y="420395"/>
                          <a:pt x="346525" y="426568"/>
                          <a:pt x="333495" y="425196"/>
                        </a:cubicBezTo>
                        <a:cubicBezTo>
                          <a:pt x="310178" y="379933"/>
                          <a:pt x="304006" y="343586"/>
                          <a:pt x="274516" y="291465"/>
                        </a:cubicBezTo>
                        <a:cubicBezTo>
                          <a:pt x="258057" y="265405"/>
                          <a:pt x="248456" y="226314"/>
                          <a:pt x="197707" y="216027"/>
                        </a:cubicBezTo>
                        <a:cubicBezTo>
                          <a:pt x="185362" y="213284"/>
                          <a:pt x="156559" y="220828"/>
                          <a:pt x="146957" y="228371"/>
                        </a:cubicBezTo>
                        <a:cubicBezTo>
                          <a:pt x="104438" y="259232"/>
                          <a:pt x="88664" y="317525"/>
                          <a:pt x="101009" y="369646"/>
                        </a:cubicBezTo>
                        <a:cubicBezTo>
                          <a:pt x="106495" y="395021"/>
                          <a:pt x="111982" y="419024"/>
                          <a:pt x="114725" y="447142"/>
                        </a:cubicBezTo>
                        <a:cubicBezTo>
                          <a:pt x="112667" y="451942"/>
                          <a:pt x="99637" y="449199"/>
                          <a:pt x="92779" y="445770"/>
                        </a:cubicBezTo>
                        <a:cubicBezTo>
                          <a:pt x="85235" y="415595"/>
                          <a:pt x="74263" y="381991"/>
                          <a:pt x="71519" y="350444"/>
                        </a:cubicBezTo>
                        <a:cubicBezTo>
                          <a:pt x="66719" y="291465"/>
                          <a:pt x="88664" y="243459"/>
                          <a:pt x="132556" y="205054"/>
                        </a:cubicBezTo>
                        <a:cubicBezTo>
                          <a:pt x="142157" y="196825"/>
                          <a:pt x="134613" y="185852"/>
                          <a:pt x="128441" y="176251"/>
                        </a:cubicBezTo>
                        <a:cubicBezTo>
                          <a:pt x="128441" y="176251"/>
                          <a:pt x="117468" y="154991"/>
                          <a:pt x="107181" y="137846"/>
                        </a:cubicBezTo>
                        <a:cubicBezTo>
                          <a:pt x="94837" y="115900"/>
                          <a:pt x="68090" y="90526"/>
                          <a:pt x="35858" y="63779"/>
                        </a:cubicBezTo>
                        <a:cubicBezTo>
                          <a:pt x="27628" y="55550"/>
                          <a:pt x="15970" y="45949"/>
                          <a:pt x="7740" y="38405"/>
                        </a:cubicBezTo>
                        <a:cubicBezTo>
                          <a:pt x="4997" y="36347"/>
                          <a:pt x="-1175" y="11659"/>
                          <a:pt x="196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  <a:ln w="68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" name="Group 29">
                <a:extLst>
                  <a:ext uri="{FF2B5EF4-FFF2-40B4-BE49-F238E27FC236}">
                    <a16:creationId xmlns="" xmlns:a16="http://schemas.microsoft.com/office/drawing/2014/main" id="{99347FB4-2D23-47DA-B85F-067B1216A47A}"/>
                  </a:ext>
                </a:extLst>
              </p:cNvPr>
              <p:cNvGrpSpPr/>
              <p:nvPr/>
            </p:nvGrpSpPr>
            <p:grpSpPr>
              <a:xfrm rot="11700000">
                <a:off x="1322631" y="2252611"/>
                <a:ext cx="345423" cy="345423"/>
                <a:chOff x="7123973" y="1204727"/>
                <a:chExt cx="252497" cy="252497"/>
              </a:xfrm>
            </p:grpSpPr>
            <p:grpSp>
              <p:nvGrpSpPr>
                <p:cNvPr id="24" name="Group 30">
                  <a:extLst>
                    <a:ext uri="{FF2B5EF4-FFF2-40B4-BE49-F238E27FC236}">
                      <a16:creationId xmlns="" xmlns:a16="http://schemas.microsoft.com/office/drawing/2014/main" id="{67F4A3D1-6287-4461-A538-076C4354D92D}"/>
                    </a:ext>
                  </a:extLst>
                </p:cNvPr>
                <p:cNvGrpSpPr/>
                <p:nvPr/>
              </p:nvGrpSpPr>
              <p:grpSpPr>
                <a:xfrm>
                  <a:off x="7123973" y="1204727"/>
                  <a:ext cx="252497" cy="252497"/>
                  <a:chOff x="4915373" y="1633391"/>
                  <a:chExt cx="342000" cy="342000"/>
                </a:xfrm>
              </p:grpSpPr>
              <p:sp>
                <p:nvSpPr>
                  <p:cNvPr id="34" name="Oval 33">
                    <a:extLst>
                      <a:ext uri="{FF2B5EF4-FFF2-40B4-BE49-F238E27FC236}">
                        <a16:creationId xmlns="" xmlns:a16="http://schemas.microsoft.com/office/drawing/2014/main" id="{64B6B7BF-9940-4230-AC21-1EC6A5632CAA}"/>
                      </a:ext>
                    </a:extLst>
                  </p:cNvPr>
                  <p:cNvSpPr/>
                  <p:nvPr/>
                </p:nvSpPr>
                <p:spPr>
                  <a:xfrm>
                    <a:off x="4915373" y="1633391"/>
                    <a:ext cx="342000" cy="3420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="" xmlns:a16="http://schemas.microsoft.com/office/drawing/2014/main" id="{208B47BB-D735-4B37-BCFA-0495B4126452}"/>
                      </a:ext>
                    </a:extLst>
                  </p:cNvPr>
                  <p:cNvSpPr/>
                  <p:nvPr/>
                </p:nvSpPr>
                <p:spPr>
                  <a:xfrm>
                    <a:off x="4932040" y="1666488"/>
                    <a:ext cx="295795" cy="295795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="" xmlns:a16="http://schemas.microsoft.com/office/drawing/2014/main" id="{4161C802-ED76-45D6-9A21-D79858724920}"/>
                      </a:ext>
                    </a:extLst>
                  </p:cNvPr>
                  <p:cNvSpPr/>
                  <p:nvPr/>
                </p:nvSpPr>
                <p:spPr>
                  <a:xfrm>
                    <a:off x="4970613" y="1724593"/>
                    <a:ext cx="207640" cy="20764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58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  <p:sp>
              <p:nvSpPr>
                <p:cNvPr id="32" name="Chord 31">
                  <a:extLst>
                    <a:ext uri="{FF2B5EF4-FFF2-40B4-BE49-F238E27FC236}">
                      <a16:creationId xmlns="" xmlns:a16="http://schemas.microsoft.com/office/drawing/2014/main" id="{802181C8-7C7A-41B1-817C-3870E1DBB6DE}"/>
                    </a:ext>
                  </a:extLst>
                </p:cNvPr>
                <p:cNvSpPr/>
                <p:nvPr/>
              </p:nvSpPr>
              <p:spPr>
                <a:xfrm rot="20881907">
                  <a:off x="7167196" y="1276843"/>
                  <a:ext cx="152933" cy="152933"/>
                </a:xfrm>
                <a:prstGeom prst="chord">
                  <a:avLst>
                    <a:gd name="adj1" fmla="val 5070744"/>
                    <a:gd name="adj2" fmla="val 1620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33" name="Chord 32">
                  <a:extLst>
                    <a:ext uri="{FF2B5EF4-FFF2-40B4-BE49-F238E27FC236}">
                      <a16:creationId xmlns="" xmlns:a16="http://schemas.microsoft.com/office/drawing/2014/main" id="{8E2CA8A9-407F-41A0-A01A-9B6DCEE72975}"/>
                    </a:ext>
                  </a:extLst>
                </p:cNvPr>
                <p:cNvSpPr/>
                <p:nvPr/>
              </p:nvSpPr>
              <p:spPr>
                <a:xfrm rot="20881907">
                  <a:off x="7167196" y="1276843"/>
                  <a:ext cx="152933" cy="152933"/>
                </a:xfrm>
                <a:prstGeom prst="chord">
                  <a:avLst>
                    <a:gd name="adj1" fmla="val 16204063"/>
                    <a:gd name="adj2" fmla="val 5391679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46616FC4-7AA2-4FDA-B10F-D673171F0927}"/>
              </a:ext>
            </a:extLst>
          </p:cNvPr>
          <p:cNvSpPr txBox="1"/>
          <p:nvPr/>
        </p:nvSpPr>
        <p:spPr>
          <a:xfrm>
            <a:off x="3048000" y="124971"/>
            <a:ext cx="6089561" cy="9355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b="1" u="sng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Covid</a:t>
            </a:r>
            <a:r>
              <a:rPr lang="en-US" altLang="ko-KR" sz="5400" b="1" u="sng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-19</a:t>
            </a:r>
            <a:endParaRPr lang="ko-KR" altLang="en-US" sz="5400" b="1" u="sng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C622190B-5BC1-46F3-8334-200CF8EC04C4}"/>
              </a:ext>
            </a:extLst>
          </p:cNvPr>
          <p:cNvSpPr/>
          <p:nvPr/>
        </p:nvSpPr>
        <p:spPr>
          <a:xfrm rot="10800000" flipV="1">
            <a:off x="4263433" y="5388975"/>
            <a:ext cx="4330499" cy="5928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 section 8 company</a:t>
            </a:r>
            <a:endParaRPr lang="ko-KR" altLang="en-US" sz="3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9178DA0F-4FC7-40AF-966F-BB147B2CB8A3}"/>
              </a:ext>
            </a:extLst>
          </p:cNvPr>
          <p:cNvSpPr/>
          <p:nvPr/>
        </p:nvSpPr>
        <p:spPr>
          <a:xfrm rot="10800000" flipV="1">
            <a:off x="4004292" y="4144823"/>
            <a:ext cx="4589639" cy="5928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Gavista</a:t>
            </a:r>
            <a:r>
              <a:rPr lang="en-US" altLang="ko-KR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Health Foundation</a:t>
            </a:r>
            <a:endParaRPr lang="ko-KR" altLang="en-US" sz="3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3E89C1F5-D39D-4088-94F3-C5F42C808719}"/>
              </a:ext>
            </a:extLst>
          </p:cNvPr>
          <p:cNvSpPr/>
          <p:nvPr/>
        </p:nvSpPr>
        <p:spPr>
          <a:xfrm rot="10800000" flipV="1">
            <a:off x="4457038" y="2900672"/>
            <a:ext cx="4136894" cy="5928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4800" b="1" dirty="0" smtClean="0"/>
              <a:t>Principles</a:t>
            </a:r>
            <a:endParaRPr lang="ko-KR" altLang="en-US" sz="4800" b="1" dirty="0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721AD6D7-08A8-4F27-9FF3-9BC1CD579179}"/>
              </a:ext>
            </a:extLst>
          </p:cNvPr>
          <p:cNvSpPr/>
          <p:nvPr/>
        </p:nvSpPr>
        <p:spPr>
          <a:xfrm flipV="1">
            <a:off x="3807533" y="1656521"/>
            <a:ext cx="4786398" cy="592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/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DDDA87E-2832-417E-B4D6-2879FF612B8E}"/>
              </a:ext>
            </a:extLst>
          </p:cNvPr>
          <p:cNvSpPr txBox="1"/>
          <p:nvPr/>
        </p:nvSpPr>
        <p:spPr>
          <a:xfrm>
            <a:off x="3886200" y="1524000"/>
            <a:ext cx="5016350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4400" b="1" dirty="0" smtClean="0">
                <a:solidFill>
                  <a:schemeClr val="bg1"/>
                </a:solidFill>
                <a:cs typeface="Arial" pitchFamily="34" charset="0"/>
              </a:rPr>
              <a:t>  Basic </a:t>
            </a:r>
            <a:r>
              <a:rPr lang="en-US" altLang="ko-KR" sz="4400" b="1" dirty="0" smtClean="0">
                <a:solidFill>
                  <a:schemeClr val="bg1"/>
                </a:solidFill>
                <a:cs typeface="Arial" pitchFamily="34" charset="0"/>
              </a:rPr>
              <a:t>Treatment  </a:t>
            </a:r>
            <a:endParaRPr lang="ko-KR" altLang="en-US" sz="5400" b="1" dirty="0">
              <a:solidFill>
                <a:srgbClr val="FFC000"/>
              </a:solidFill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743200" y="3962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pic>
        <p:nvPicPr>
          <p:cNvPr id="2050" name="Picture 2" descr="D:\E MEDICINE\WEBSITE &amp; ALL IMPORTANT FILES\LOGO FINAL\LOGO FINAL FOR GENERAL USE WO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733800"/>
            <a:ext cx="1280160" cy="13926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899384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Monitoring to guide treatment</a:t>
            </a:r>
            <a:endParaRPr lang="en-US" b="1" u="sng" dirty="0">
              <a:solidFill>
                <a:schemeClr val="bg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CBC, CRP, D-DIMER every 48-72 hrs</a:t>
            </a:r>
          </a:p>
          <a:p>
            <a:r>
              <a:rPr lang="en-US" dirty="0" smtClean="0"/>
              <a:t>LFT. KFT EVERY 48-72 hrs</a:t>
            </a:r>
          </a:p>
          <a:p>
            <a:r>
              <a:rPr lang="en-US" dirty="0" err="1" smtClean="0"/>
              <a:t>Trop</a:t>
            </a:r>
            <a:r>
              <a:rPr lang="en-US" dirty="0" smtClean="0"/>
              <a:t> T ,ECG</a:t>
            </a:r>
          </a:p>
          <a:p>
            <a:r>
              <a:rPr lang="en-US" dirty="0" smtClean="0"/>
              <a:t>HRCT Chest / CXR-PA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Increased respiratory rate, change in oxygen requirement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Hemodynamic instability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152400" y="5867400"/>
            <a:ext cx="7543800" cy="56083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7848600" y="5867400"/>
            <a:ext cx="1066800" cy="560832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           </a:t>
            </a:r>
            <a:r>
              <a:rPr lang="en-US" b="1" u="sng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Red Flags</a:t>
            </a:r>
            <a:endParaRPr lang="en-US" b="1" u="sng" dirty="0">
              <a:solidFill>
                <a:srgbClr val="C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Difficulty in breathing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High grade fever/persistent fever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Recurrence of fever after remission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Palpitations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Chest pain/ Chest tightness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Severe cough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Severe pain abdomen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Severe headache, blurred vision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Unilateral swelling of leg with pain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High risk group</a:t>
            </a:r>
          </a:p>
          <a:p>
            <a:r>
              <a:rPr lang="en-US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Spo2 &lt; 95 % in room air (CDC)</a:t>
            </a:r>
          </a:p>
          <a:p>
            <a:r>
              <a:rPr lang="en-US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CRP &gt; 5 x ULN</a:t>
            </a:r>
          </a:p>
          <a:p>
            <a:r>
              <a:rPr lang="en-US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D-Dimer &gt; 2  X ULN</a:t>
            </a:r>
          </a:p>
          <a:p>
            <a:r>
              <a:rPr lang="en-US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NLR &gt; 3.13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Use of Oxygen</a:t>
            </a:r>
            <a:endParaRPr lang="en-US" b="1" u="sng" dirty="0">
              <a:solidFill>
                <a:schemeClr val="bg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4876800" cy="236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62600" y="1600200"/>
            <a:ext cx="3276600" cy="48013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Target  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Spo2 92-95%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COPD patients Spo2 88-92 %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Try to maintain  the patients on lowest oxygen flow needed to maintain Spo2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457200" y="3733800"/>
          <a:ext cx="4876800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</a:t>
            </a:r>
            <a:r>
              <a:rPr lang="en-US" b="1" u="sng" dirty="0" err="1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Dexamethasone</a:t>
            </a:r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Dose</a:t>
            </a:r>
            <a:endParaRPr lang="en-US" b="1" u="sng" dirty="0">
              <a:solidFill>
                <a:schemeClr val="bg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It is a long acting corticosteroid</a:t>
            </a:r>
          </a:p>
          <a:p>
            <a:r>
              <a:rPr lang="en-US" dirty="0" smtClean="0"/>
              <a:t>Given once a day in the morning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Moderate Disease: </a:t>
            </a:r>
            <a:r>
              <a:rPr lang="en-US" dirty="0" smtClean="0"/>
              <a:t>0.1 – 0.2 mg/ kg/ day (6-12 mg/day)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Severe disease : </a:t>
            </a:r>
            <a:r>
              <a:rPr lang="en-US" dirty="0" smtClean="0"/>
              <a:t>0.2 – 0.4 mg /kg /day (12-24 mg/ day)</a:t>
            </a:r>
          </a:p>
          <a:p>
            <a:endParaRPr lang="en-US" dirty="0"/>
          </a:p>
        </p:txBody>
      </p:sp>
      <p:sp>
        <p:nvSpPr>
          <p:cNvPr id="4" name="Pentagon 3"/>
          <p:cNvSpPr/>
          <p:nvPr/>
        </p:nvSpPr>
        <p:spPr>
          <a:xfrm>
            <a:off x="152400" y="5867400"/>
            <a:ext cx="7543800" cy="56083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7848600" y="5867400"/>
            <a:ext cx="1066800" cy="560832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</a:rPr>
              <a:t>Three things to manage </a:t>
            </a:r>
            <a:endParaRPr lang="en-US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Inflammation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Oxygen </a:t>
            </a:r>
          </a:p>
          <a:p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Comorbidity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management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152400" y="5867400"/>
            <a:ext cx="7543800" cy="56083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7848600" y="5867400"/>
            <a:ext cx="1066800" cy="560832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Three Clinical parameters to monitor </a:t>
            </a:r>
            <a:endParaRPr lang="en-US" b="1" u="sng" dirty="0">
              <a:solidFill>
                <a:schemeClr val="bg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Temperature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Blood pressure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Spo2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+/-Respiratory rate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Chevron 3"/>
          <p:cNvSpPr/>
          <p:nvPr/>
        </p:nvSpPr>
        <p:spPr>
          <a:xfrm>
            <a:off x="7848600" y="5867400"/>
            <a:ext cx="1066800" cy="560832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152400" y="5867400"/>
            <a:ext cx="7543800" cy="56083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Three lab parameters for monitoring</a:t>
            </a:r>
            <a:endParaRPr lang="en-US" b="1" u="sng" dirty="0">
              <a:solidFill>
                <a:schemeClr val="bg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CBC -N : L ratio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CRP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D-dimer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+/- Ferritin 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152400" y="5867400"/>
            <a:ext cx="7543800" cy="56083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7848600" y="5867400"/>
            <a:ext cx="1066800" cy="560832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Three levels of management</a:t>
            </a:r>
            <a:endParaRPr lang="en-US" b="1" u="sng" dirty="0">
              <a:solidFill>
                <a:schemeClr val="bg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Non Oxygen Requiring </a:t>
            </a:r>
            <a:r>
              <a:rPr lang="en-US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Mild disease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Low Oxygen requiring </a:t>
            </a:r>
            <a:r>
              <a:rPr lang="en-US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Moderate disease(SpO2 90-93%,requires &lt;5 lit/min of O2,RR &gt; 24/min )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High Oxygen requiring </a:t>
            </a:r>
            <a:r>
              <a:rPr lang="en-US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Severe disease(SpO2&lt; 90%,requires &gt; 5 lit/min of O2 ,B.P &lt; 90/60 mm Hg)</a:t>
            </a:r>
            <a:endParaRPr lang="en-US" b="1" dirty="0">
              <a:solidFill>
                <a:srgbClr val="C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152400" y="5867400"/>
            <a:ext cx="7543800" cy="56083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7848600" y="5867400"/>
            <a:ext cx="1066800" cy="560832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68362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               3 Levels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343400"/>
            <a:ext cx="73152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PCM,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Antitussives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/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Expetorants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+/-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Ivermectin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Inhaled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Budesonide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Content Placeholder 4"/>
          <p:cNvSpPr txBox="1">
            <a:spLocks noGrp="1"/>
          </p:cNvSpPr>
          <p:nvPr>
            <p:ph sz="quarter" idx="1"/>
          </p:nvPr>
        </p:nvSpPr>
        <p:spPr>
          <a:xfrm>
            <a:off x="1600200" y="1676400"/>
            <a:ext cx="73152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       </a:t>
            </a:r>
            <a:r>
              <a:rPr lang="en-US" sz="18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BiPAP</a:t>
            </a:r>
            <a:r>
              <a:rPr lang="en-US" sz="1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en-US" sz="18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HFNC,Ventilation</a:t>
            </a:r>
            <a:r>
              <a:rPr lang="en-US" sz="1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High dose </a:t>
            </a:r>
            <a:r>
              <a:rPr lang="en-US" sz="18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steroids,Tocilizumab</a:t>
            </a:r>
            <a:r>
              <a:rPr lang="en-US" sz="1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Antibiotics</a:t>
            </a:r>
            <a:endParaRPr lang="en-US" sz="1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2895600"/>
            <a:ext cx="73914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Oxygen,Dexamethasone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Anti-Coagulant,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Comorbidity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management ,Narrow spectrum antibiotics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676400"/>
            <a:ext cx="1066800" cy="381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Level 3</a:t>
            </a:r>
            <a:endParaRPr lang="en-US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2895600"/>
            <a:ext cx="1066800" cy="381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Level 2</a:t>
            </a:r>
            <a:endParaRPr lang="en-US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4343400"/>
            <a:ext cx="1066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Level 1</a:t>
            </a:r>
            <a:endParaRPr lang="en-US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2590800" y="2133600"/>
            <a:ext cx="484632" cy="609600"/>
          </a:xfrm>
          <a:prstGeom prst="upArrow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2667000" y="3581400"/>
            <a:ext cx="484632" cy="609600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86200" y="2286000"/>
            <a:ext cx="48768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Further falling O2, Multiple organ dysfunction  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0" y="3733800"/>
            <a:ext cx="50292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Spo2 &lt; 95 %  , High CRP, NLR  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9E2714A-BE29-4E83-A155-D5802C472B0A}"/>
              </a:ext>
            </a:extLst>
          </p:cNvPr>
          <p:cNvSpPr txBox="1"/>
          <p:nvPr/>
        </p:nvSpPr>
        <p:spPr>
          <a:xfrm>
            <a:off x="0" y="4777623"/>
            <a:ext cx="9144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THANK YOU</a:t>
            </a:r>
            <a:endParaRPr lang="ko-KR" altLang="en-US" sz="60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79A9243-91CB-437D-9D82-6D402B13F59A}"/>
              </a:ext>
            </a:extLst>
          </p:cNvPr>
          <p:cNvSpPr txBox="1"/>
          <p:nvPr/>
        </p:nvSpPr>
        <p:spPr>
          <a:xfrm>
            <a:off x="37" y="5716953"/>
            <a:ext cx="914388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u="sng" dirty="0" err="1" smtClean="0">
                <a:solidFill>
                  <a:schemeClr val="accent3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Gavista</a:t>
            </a:r>
            <a:r>
              <a:rPr lang="en-US" altLang="ko-KR" sz="3200" b="1" u="sng" dirty="0" smtClean="0">
                <a:solidFill>
                  <a:schemeClr val="accent3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Health </a:t>
            </a:r>
            <a:r>
              <a:rPr lang="en-US" altLang="ko-KR" sz="3200" b="1" u="sng" dirty="0" smtClean="0">
                <a:solidFill>
                  <a:schemeClr val="accent3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ko-KR" sz="2400" b="1" dirty="0" smtClean="0">
                <a:solidFill>
                  <a:schemeClr val="accent3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 Section 8 company</a:t>
            </a:r>
            <a:r>
              <a:rPr lang="en-US" altLang="ko-KR" sz="2400" b="1" dirty="0" smtClean="0">
                <a:solidFill>
                  <a:schemeClr val="accent3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ko-KR" altLang="en-US" sz="2400" b="1" dirty="0">
              <a:solidFill>
                <a:schemeClr val="accent3">
                  <a:lumMod val="7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grpSp>
        <p:nvGrpSpPr>
          <p:cNvPr id="9" name="Group 34">
            <a:extLst>
              <a:ext uri="{FF2B5EF4-FFF2-40B4-BE49-F238E27FC236}">
                <a16:creationId xmlns="" xmlns:a16="http://schemas.microsoft.com/office/drawing/2014/main" id="{45D40FC3-0E81-4772-A64D-441333F497E1}"/>
              </a:ext>
            </a:extLst>
          </p:cNvPr>
          <p:cNvGrpSpPr/>
          <p:nvPr/>
        </p:nvGrpSpPr>
        <p:grpSpPr>
          <a:xfrm>
            <a:off x="2655991" y="0"/>
            <a:ext cx="3660569" cy="4624142"/>
            <a:chOff x="753139" y="-50052"/>
            <a:chExt cx="6894847" cy="6532333"/>
          </a:xfrm>
        </p:grpSpPr>
        <p:sp>
          <p:nvSpPr>
            <p:cNvPr id="4" name="Isosceles Triangle 67">
              <a:extLst>
                <a:ext uri="{FF2B5EF4-FFF2-40B4-BE49-F238E27FC236}">
                  <a16:creationId xmlns="" xmlns:a16="http://schemas.microsoft.com/office/drawing/2014/main" id="{61293018-9C32-4D16-817C-86303943C054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E29DB96B-5A11-4636-8AA4-8B04B0BECD10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Trapezoid 5">
              <a:extLst>
                <a:ext uri="{FF2B5EF4-FFF2-40B4-BE49-F238E27FC236}">
                  <a16:creationId xmlns="" xmlns:a16="http://schemas.microsoft.com/office/drawing/2014/main" id="{B0D4B7A9-1F12-4279-9A62-44ABFC87C8C0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="" xmlns:a16="http://schemas.microsoft.com/office/drawing/2014/main" id="{41E70F09-5A38-4C89-8E65-3611EA7DBDF3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="" xmlns:a16="http://schemas.microsoft.com/office/drawing/2014/main" id="{5F8FD9F5-B671-4468-A8C6-570C9F5D761A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8">
              <a:extLst>
                <a:ext uri="{FF2B5EF4-FFF2-40B4-BE49-F238E27FC236}">
                  <a16:creationId xmlns="" xmlns:a16="http://schemas.microsoft.com/office/drawing/2014/main" id="{CFFE7801-C8EE-425F-B0D5-A665CF8954B4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30B49D27-8018-40FA-AA55-14CA25CA61C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B155B77B-646D-41E5-9629-13793B37E9A7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1">
              <a:extLst>
                <a:ext uri="{FF2B5EF4-FFF2-40B4-BE49-F238E27FC236}">
                  <a16:creationId xmlns="" xmlns:a16="http://schemas.microsoft.com/office/drawing/2014/main" id="{38D57E38-ADEC-40CE-AA89-7181BF7502D8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CCD1A1C0-A6C1-490D-A5DB-33DDD6C0A7F4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16B7D69C-D6B8-462A-A762-93F9CC9FE08B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4">
              <a:extLst>
                <a:ext uri="{FF2B5EF4-FFF2-40B4-BE49-F238E27FC236}">
                  <a16:creationId xmlns="" xmlns:a16="http://schemas.microsoft.com/office/drawing/2014/main" id="{400AD7D5-603C-4AE7-8D34-012AD4810AFC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7" name="Group 15">
                <a:extLst>
                  <a:ext uri="{FF2B5EF4-FFF2-40B4-BE49-F238E27FC236}">
                    <a16:creationId xmlns="" xmlns:a16="http://schemas.microsoft.com/office/drawing/2014/main" id="{C2E39CE6-F92D-4F63-8DA0-97B13E945896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22" name="Rectangle 8">
                  <a:extLst>
                    <a:ext uri="{FF2B5EF4-FFF2-40B4-BE49-F238E27FC236}">
                      <a16:creationId xmlns="" xmlns:a16="http://schemas.microsoft.com/office/drawing/2014/main" id="{13D48A14-DD78-4168-BCBA-7FE467D22973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3" name="Oval 16">
                  <a:extLst>
                    <a:ext uri="{FF2B5EF4-FFF2-40B4-BE49-F238E27FC236}">
                      <a16:creationId xmlns="" xmlns:a16="http://schemas.microsoft.com/office/drawing/2014/main" id="{7C3215FD-B3FD-4CFB-9348-2A5A09B423A6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24" name="Group 16">
                <a:extLst>
                  <a:ext uri="{FF2B5EF4-FFF2-40B4-BE49-F238E27FC236}">
                    <a16:creationId xmlns="" xmlns:a16="http://schemas.microsoft.com/office/drawing/2014/main" id="{7889E2B4-D651-4DE1-B232-FE87F76617B3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20" name="Rectangle 8">
                  <a:extLst>
                    <a:ext uri="{FF2B5EF4-FFF2-40B4-BE49-F238E27FC236}">
                      <a16:creationId xmlns="" xmlns:a16="http://schemas.microsoft.com/office/drawing/2014/main" id="{711661AD-FBCE-4CE8-98CB-4E1803DFCD00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Oval 16">
                  <a:extLst>
                    <a:ext uri="{FF2B5EF4-FFF2-40B4-BE49-F238E27FC236}">
                      <a16:creationId xmlns="" xmlns:a16="http://schemas.microsoft.com/office/drawing/2014/main" id="{F63DEC96-7AB3-48DC-9CF3-BEB558BA9E4B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070A74E6-7824-4789-88BC-DD1C905CC21F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19" name="Graphic 18">
                <a:extLst>
                  <a:ext uri="{FF2B5EF4-FFF2-40B4-BE49-F238E27FC236}">
                    <a16:creationId xmlns="" xmlns:a16="http://schemas.microsoft.com/office/drawing/2014/main" id="{78F5F383-C0A8-4E02-A27D-4FEEE9BA7A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96DAC541-7B7A-43D3-8B79-37D633B846F1}">
                    <asvg:svgBlip xmlns="" xmlns:asvg="http://schemas.microsoft.com/office/drawing/2016/SVG/main" r:embed="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25" name="Group 23">
              <a:extLst>
                <a:ext uri="{FF2B5EF4-FFF2-40B4-BE49-F238E27FC236}">
                  <a16:creationId xmlns="" xmlns:a16="http://schemas.microsoft.com/office/drawing/2014/main" id="{D5B6F372-FBB4-4425-9F97-B4D041E3947A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28" name="Group 24">
                <a:extLst>
                  <a:ext uri="{FF2B5EF4-FFF2-40B4-BE49-F238E27FC236}">
                    <a16:creationId xmlns="" xmlns:a16="http://schemas.microsoft.com/office/drawing/2014/main" id="{5EC5B58B-14E0-481D-886C-5A45CF83E96E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="" xmlns:a16="http://schemas.microsoft.com/office/drawing/2014/main" id="{59CB3797-31F3-4D93-A797-02238B991C20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" name="Group 27">
                  <a:extLst>
                    <a:ext uri="{FF2B5EF4-FFF2-40B4-BE49-F238E27FC236}">
                      <a16:creationId xmlns="" xmlns:a16="http://schemas.microsoft.com/office/drawing/2014/main" id="{A746F46C-73B4-4479-9B49-DE56341B451F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35" name="Group 28">
                    <a:extLst>
                      <a:ext uri="{FF2B5EF4-FFF2-40B4-BE49-F238E27FC236}">
                        <a16:creationId xmlns="" xmlns:a16="http://schemas.microsoft.com/office/drawing/2014/main" id="{C190F81B-D06E-4DB3-BC5A-FD66CAF79971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32" name="Oval 31">
                      <a:extLst>
                        <a:ext uri="{FF2B5EF4-FFF2-40B4-BE49-F238E27FC236}">
                          <a16:creationId xmlns="" xmlns:a16="http://schemas.microsoft.com/office/drawing/2014/main" id="{FDD892A9-0B7A-42A5-A938-AA5BF8E593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33" name="Oval 32">
                      <a:extLst>
                        <a:ext uri="{FF2B5EF4-FFF2-40B4-BE49-F238E27FC236}">
                          <a16:creationId xmlns="" xmlns:a16="http://schemas.microsoft.com/office/drawing/2014/main" id="{0E571609-FE66-413F-95BA-5DBFF8F7E1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34" name="Oval 33">
                      <a:extLst>
                        <a:ext uri="{FF2B5EF4-FFF2-40B4-BE49-F238E27FC236}">
                          <a16:creationId xmlns="" xmlns:a16="http://schemas.microsoft.com/office/drawing/2014/main" id="{C01069D1-C28B-4767-9084-945E1276F6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</p:grpSp>
              <p:sp>
                <p:nvSpPr>
                  <p:cNvPr id="30" name="Chord 29">
                    <a:extLst>
                      <a:ext uri="{FF2B5EF4-FFF2-40B4-BE49-F238E27FC236}">
                        <a16:creationId xmlns="" xmlns:a16="http://schemas.microsoft.com/office/drawing/2014/main" id="{4ABD7AC9-0BD5-4390-BD1A-CFFF0A568E12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 dirty="0"/>
                  </a:p>
                </p:txBody>
              </p:sp>
              <p:sp>
                <p:nvSpPr>
                  <p:cNvPr id="31" name="Chord 30">
                    <a:extLst>
                      <a:ext uri="{FF2B5EF4-FFF2-40B4-BE49-F238E27FC236}">
                        <a16:creationId xmlns="" xmlns:a16="http://schemas.microsoft.com/office/drawing/2014/main" id="{920D16A8-CF25-4270-8C49-B0C510EA9E7F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A301DA13-40BD-4970-82F2-1652CAAF5E99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241158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</a:t>
            </a:r>
            <a:r>
              <a:rPr lang="en-US" b="1" u="sng" dirty="0" err="1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Covid</a:t>
            </a:r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19: Salient points</a:t>
            </a:r>
            <a:endParaRPr lang="en-US" b="1" u="sng" dirty="0">
              <a:solidFill>
                <a:schemeClr val="bg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</a:t>
            </a:r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Clinical course of </a:t>
            </a:r>
            <a:r>
              <a:rPr lang="en-US" b="1" u="sng" dirty="0" err="1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Covid</a:t>
            </a:r>
            <a:endParaRPr lang="en-US" b="1" u="sng" dirty="0">
              <a:solidFill>
                <a:schemeClr val="bg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hevron 5"/>
          <p:cNvSpPr/>
          <p:nvPr/>
        </p:nvSpPr>
        <p:spPr>
          <a:xfrm rot="5400000">
            <a:off x="762000" y="1828800"/>
            <a:ext cx="484632" cy="484632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 rot="5400000">
            <a:off x="762000" y="4648200"/>
            <a:ext cx="484632" cy="484632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 rot="5400000">
            <a:off x="762000" y="2971800"/>
            <a:ext cx="484632" cy="484632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 rot="5400000">
            <a:off x="762000" y="3581400"/>
            <a:ext cx="484632" cy="484632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rot="5400000">
            <a:off x="762000" y="4114800"/>
            <a:ext cx="484632" cy="484632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 rot="5400000">
            <a:off x="762000" y="2438400"/>
            <a:ext cx="484632" cy="484632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2600" y="1828800"/>
            <a:ext cx="58674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Active Viral Replication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2600" y="2362200"/>
            <a:ext cx="58674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Immune Inflammation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2600" y="2895600"/>
            <a:ext cx="58674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Cytokine storm starts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2600" y="3505200"/>
            <a:ext cx="58674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Immune hyper inflammation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52600" y="4038600"/>
            <a:ext cx="58674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Organ Damage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52600" y="4572000"/>
            <a:ext cx="58674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Multi-organ Dysfunction Syndrome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Chevron 19"/>
          <p:cNvSpPr/>
          <p:nvPr/>
        </p:nvSpPr>
        <p:spPr>
          <a:xfrm rot="5400000">
            <a:off x="762000" y="5181600"/>
            <a:ext cx="484632" cy="484632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600" y="5105400"/>
            <a:ext cx="58674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Death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</a:rPr>
              <a:t>How to identify the cytokine storm</a:t>
            </a:r>
            <a:endParaRPr lang="en-US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Increasing CRP, </a:t>
            </a:r>
            <a:r>
              <a:rPr lang="en-US" dirty="0" err="1" smtClean="0">
                <a:solidFill>
                  <a:srgbClr val="FF0000"/>
                </a:solidFill>
              </a:rPr>
              <a:t>Neutrophil</a:t>
            </a:r>
            <a:r>
              <a:rPr lang="en-US" dirty="0" smtClean="0">
                <a:solidFill>
                  <a:srgbClr val="FF0000"/>
                </a:solidFill>
              </a:rPr>
              <a:t> to Lymphocyte </a:t>
            </a:r>
            <a:r>
              <a:rPr lang="en-US" dirty="0" smtClean="0">
                <a:solidFill>
                  <a:srgbClr val="FF0000"/>
                </a:solidFill>
              </a:rPr>
              <a:t>ratio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In hospitalized patient D-dimer, Ferritin are also seen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152400" y="5867400"/>
            <a:ext cx="7543800" cy="56083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7848600" y="5867400"/>
            <a:ext cx="1066800" cy="560832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4114800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2454068-D6A0-42C7-BCE1-D03833DCF2E4}"/>
              </a:ext>
            </a:extLst>
          </p:cNvPr>
          <p:cNvSpPr/>
          <p:nvPr/>
        </p:nvSpPr>
        <p:spPr>
          <a:xfrm>
            <a:off x="6324600" y="1981200"/>
            <a:ext cx="1219200" cy="9144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9" name="Graphic 10">
            <a:extLst>
              <a:ext uri="{FF2B5EF4-FFF2-40B4-BE49-F238E27FC236}">
                <a16:creationId xmlns:a16="http://schemas.microsoft.com/office/drawing/2014/main" xmlns="" id="{7D07EDDD-E96F-45AD-ADF4-A522ABA89C78}"/>
              </a:ext>
            </a:extLst>
          </p:cNvPr>
          <p:cNvGrpSpPr/>
          <p:nvPr/>
        </p:nvGrpSpPr>
        <p:grpSpPr>
          <a:xfrm>
            <a:off x="6172200" y="3733800"/>
            <a:ext cx="1524000" cy="1524000"/>
            <a:chOff x="947897" y="1831704"/>
            <a:chExt cx="2670285" cy="4520317"/>
          </a:xfrm>
        </p:grpSpPr>
        <p:sp>
          <p:nvSpPr>
            <p:cNvPr id="10" name="Freeform: Shape 111">
              <a:extLst>
                <a:ext uri="{FF2B5EF4-FFF2-40B4-BE49-F238E27FC236}">
                  <a16:creationId xmlns:a16="http://schemas.microsoft.com/office/drawing/2014/main" xmlns="" id="{0A8BB503-95C5-42D4-A2BE-C791D43F903E}"/>
                </a:ext>
              </a:extLst>
            </p:cNvPr>
            <p:cNvSpPr/>
            <p:nvPr/>
          </p:nvSpPr>
          <p:spPr>
            <a:xfrm>
              <a:off x="3129268" y="5540427"/>
              <a:ext cx="488914" cy="502556"/>
            </a:xfrm>
            <a:custGeom>
              <a:avLst/>
              <a:gdLst>
                <a:gd name="connsiteX0" fmla="*/ 491422 w 488903"/>
                <a:gd name="connsiteY0" fmla="*/ 222634 h 498489"/>
                <a:gd name="connsiteX1" fmla="*/ 488546 w 488903"/>
                <a:gd name="connsiteY1" fmla="*/ 246600 h 498489"/>
                <a:gd name="connsiteX2" fmla="*/ 312157 w 488903"/>
                <a:gd name="connsiteY2" fmla="*/ 483862 h 498489"/>
                <a:gd name="connsiteX3" fmla="*/ 296819 w 488903"/>
                <a:gd name="connsiteY3" fmla="*/ 488175 h 498489"/>
                <a:gd name="connsiteX4" fmla="*/ 273812 w 488903"/>
                <a:gd name="connsiteY4" fmla="*/ 496324 h 498489"/>
                <a:gd name="connsiteX5" fmla="*/ 208625 w 488903"/>
                <a:gd name="connsiteY5" fmla="*/ 495365 h 498489"/>
                <a:gd name="connsiteX6" fmla="*/ 184180 w 488903"/>
                <a:gd name="connsiteY6" fmla="*/ 502555 h 498489"/>
                <a:gd name="connsiteX7" fmla="*/ 167883 w 488903"/>
                <a:gd name="connsiteY7" fmla="*/ 480506 h 498489"/>
                <a:gd name="connsiteX8" fmla="*/ 122 w 488903"/>
                <a:gd name="connsiteY8" fmla="*/ 239410 h 498489"/>
                <a:gd name="connsiteX9" fmla="*/ 205749 w 488903"/>
                <a:gd name="connsiteY9" fmla="*/ 3586 h 498489"/>
                <a:gd name="connsiteX10" fmla="*/ 487108 w 488903"/>
                <a:gd name="connsiteY10" fmla="*/ 192437 h 498489"/>
                <a:gd name="connsiteX11" fmla="*/ 490942 w 488903"/>
                <a:gd name="connsiteY11" fmla="*/ 202023 h 498489"/>
                <a:gd name="connsiteX12" fmla="*/ 491422 w 488903"/>
                <a:gd name="connsiteY12" fmla="*/ 222634 h 498489"/>
                <a:gd name="connsiteX0" fmla="*/ 491422 w 509389"/>
                <a:gd name="connsiteY0" fmla="*/ 222634 h 502555"/>
                <a:gd name="connsiteX1" fmla="*/ 488546 w 509389"/>
                <a:gd name="connsiteY1" fmla="*/ 246600 h 502555"/>
                <a:gd name="connsiteX2" fmla="*/ 312157 w 509389"/>
                <a:gd name="connsiteY2" fmla="*/ 483862 h 502555"/>
                <a:gd name="connsiteX3" fmla="*/ 296819 w 509389"/>
                <a:gd name="connsiteY3" fmla="*/ 488175 h 502555"/>
                <a:gd name="connsiteX4" fmla="*/ 273812 w 509389"/>
                <a:gd name="connsiteY4" fmla="*/ 496324 h 502555"/>
                <a:gd name="connsiteX5" fmla="*/ 208625 w 509389"/>
                <a:gd name="connsiteY5" fmla="*/ 495365 h 502555"/>
                <a:gd name="connsiteX6" fmla="*/ 184180 w 509389"/>
                <a:gd name="connsiteY6" fmla="*/ 502555 h 502555"/>
                <a:gd name="connsiteX7" fmla="*/ 167883 w 509389"/>
                <a:gd name="connsiteY7" fmla="*/ 480506 h 502555"/>
                <a:gd name="connsiteX8" fmla="*/ 122 w 509389"/>
                <a:gd name="connsiteY8" fmla="*/ 239410 h 502555"/>
                <a:gd name="connsiteX9" fmla="*/ 205749 w 509389"/>
                <a:gd name="connsiteY9" fmla="*/ 3586 h 502555"/>
                <a:gd name="connsiteX10" fmla="*/ 487108 w 509389"/>
                <a:gd name="connsiteY10" fmla="*/ 192437 h 502555"/>
                <a:gd name="connsiteX11" fmla="*/ 491422 w 509389"/>
                <a:gd name="connsiteY11" fmla="*/ 222634 h 502555"/>
                <a:gd name="connsiteX0" fmla="*/ 487108 w 516710"/>
                <a:gd name="connsiteY0" fmla="*/ 192437 h 502555"/>
                <a:gd name="connsiteX1" fmla="*/ 488546 w 516710"/>
                <a:gd name="connsiteY1" fmla="*/ 246600 h 502555"/>
                <a:gd name="connsiteX2" fmla="*/ 312157 w 516710"/>
                <a:gd name="connsiteY2" fmla="*/ 483862 h 502555"/>
                <a:gd name="connsiteX3" fmla="*/ 296819 w 516710"/>
                <a:gd name="connsiteY3" fmla="*/ 488175 h 502555"/>
                <a:gd name="connsiteX4" fmla="*/ 273812 w 516710"/>
                <a:gd name="connsiteY4" fmla="*/ 496324 h 502555"/>
                <a:gd name="connsiteX5" fmla="*/ 208625 w 516710"/>
                <a:gd name="connsiteY5" fmla="*/ 495365 h 502555"/>
                <a:gd name="connsiteX6" fmla="*/ 184180 w 516710"/>
                <a:gd name="connsiteY6" fmla="*/ 502555 h 502555"/>
                <a:gd name="connsiteX7" fmla="*/ 167883 w 516710"/>
                <a:gd name="connsiteY7" fmla="*/ 480506 h 502555"/>
                <a:gd name="connsiteX8" fmla="*/ 122 w 516710"/>
                <a:gd name="connsiteY8" fmla="*/ 239410 h 502555"/>
                <a:gd name="connsiteX9" fmla="*/ 205749 w 516710"/>
                <a:gd name="connsiteY9" fmla="*/ 3586 h 502555"/>
                <a:gd name="connsiteX10" fmla="*/ 487108 w 516710"/>
                <a:gd name="connsiteY10" fmla="*/ 192437 h 502555"/>
                <a:gd name="connsiteX0" fmla="*/ 487108 w 502324"/>
                <a:gd name="connsiteY0" fmla="*/ 192437 h 502555"/>
                <a:gd name="connsiteX1" fmla="*/ 488546 w 502324"/>
                <a:gd name="connsiteY1" fmla="*/ 246600 h 502555"/>
                <a:gd name="connsiteX2" fmla="*/ 312157 w 502324"/>
                <a:gd name="connsiteY2" fmla="*/ 483862 h 502555"/>
                <a:gd name="connsiteX3" fmla="*/ 296819 w 502324"/>
                <a:gd name="connsiteY3" fmla="*/ 488175 h 502555"/>
                <a:gd name="connsiteX4" fmla="*/ 273812 w 502324"/>
                <a:gd name="connsiteY4" fmla="*/ 496324 h 502555"/>
                <a:gd name="connsiteX5" fmla="*/ 208625 w 502324"/>
                <a:gd name="connsiteY5" fmla="*/ 495365 h 502555"/>
                <a:gd name="connsiteX6" fmla="*/ 184180 w 502324"/>
                <a:gd name="connsiteY6" fmla="*/ 502555 h 502555"/>
                <a:gd name="connsiteX7" fmla="*/ 167883 w 502324"/>
                <a:gd name="connsiteY7" fmla="*/ 480506 h 502555"/>
                <a:gd name="connsiteX8" fmla="*/ 122 w 502324"/>
                <a:gd name="connsiteY8" fmla="*/ 239410 h 502555"/>
                <a:gd name="connsiteX9" fmla="*/ 205749 w 502324"/>
                <a:gd name="connsiteY9" fmla="*/ 3586 h 502555"/>
                <a:gd name="connsiteX10" fmla="*/ 487108 w 502324"/>
                <a:gd name="connsiteY10" fmla="*/ 192437 h 502555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296819 w 489819"/>
                <a:gd name="connsiteY3" fmla="*/ 488175 h 502555"/>
                <a:gd name="connsiteX4" fmla="*/ 273812 w 489819"/>
                <a:gd name="connsiteY4" fmla="*/ 496324 h 502555"/>
                <a:gd name="connsiteX5" fmla="*/ 208625 w 489819"/>
                <a:gd name="connsiteY5" fmla="*/ 495365 h 502555"/>
                <a:gd name="connsiteX6" fmla="*/ 184180 w 489819"/>
                <a:gd name="connsiteY6" fmla="*/ 502555 h 502555"/>
                <a:gd name="connsiteX7" fmla="*/ 167883 w 489819"/>
                <a:gd name="connsiteY7" fmla="*/ 480506 h 502555"/>
                <a:gd name="connsiteX8" fmla="*/ 122 w 489819"/>
                <a:gd name="connsiteY8" fmla="*/ 239410 h 502555"/>
                <a:gd name="connsiteX9" fmla="*/ 205749 w 489819"/>
                <a:gd name="connsiteY9" fmla="*/ 3586 h 502555"/>
                <a:gd name="connsiteX10" fmla="*/ 487108 w 489819"/>
                <a:gd name="connsiteY10" fmla="*/ 192437 h 502555"/>
                <a:gd name="connsiteX0" fmla="*/ 487108 w 489819"/>
                <a:gd name="connsiteY0" fmla="*/ 192437 h 503175"/>
                <a:gd name="connsiteX1" fmla="*/ 488546 w 489819"/>
                <a:gd name="connsiteY1" fmla="*/ 246600 h 503175"/>
                <a:gd name="connsiteX2" fmla="*/ 312157 w 489819"/>
                <a:gd name="connsiteY2" fmla="*/ 483862 h 503175"/>
                <a:gd name="connsiteX3" fmla="*/ 296819 w 489819"/>
                <a:gd name="connsiteY3" fmla="*/ 488175 h 503175"/>
                <a:gd name="connsiteX4" fmla="*/ 273812 w 489819"/>
                <a:gd name="connsiteY4" fmla="*/ 496324 h 503175"/>
                <a:gd name="connsiteX5" fmla="*/ 184180 w 489819"/>
                <a:gd name="connsiteY5" fmla="*/ 502555 h 503175"/>
                <a:gd name="connsiteX6" fmla="*/ 167883 w 489819"/>
                <a:gd name="connsiteY6" fmla="*/ 480506 h 503175"/>
                <a:gd name="connsiteX7" fmla="*/ 122 w 489819"/>
                <a:gd name="connsiteY7" fmla="*/ 239410 h 503175"/>
                <a:gd name="connsiteX8" fmla="*/ 205749 w 489819"/>
                <a:gd name="connsiteY8" fmla="*/ 3586 h 503175"/>
                <a:gd name="connsiteX9" fmla="*/ 487108 w 489819"/>
                <a:gd name="connsiteY9" fmla="*/ 192437 h 503175"/>
                <a:gd name="connsiteX0" fmla="*/ 487108 w 489819"/>
                <a:gd name="connsiteY0" fmla="*/ 192437 h 502646"/>
                <a:gd name="connsiteX1" fmla="*/ 488546 w 489819"/>
                <a:gd name="connsiteY1" fmla="*/ 246600 h 502646"/>
                <a:gd name="connsiteX2" fmla="*/ 312157 w 489819"/>
                <a:gd name="connsiteY2" fmla="*/ 483862 h 502646"/>
                <a:gd name="connsiteX3" fmla="*/ 296819 w 489819"/>
                <a:gd name="connsiteY3" fmla="*/ 488175 h 502646"/>
                <a:gd name="connsiteX4" fmla="*/ 184180 w 489819"/>
                <a:gd name="connsiteY4" fmla="*/ 502555 h 502646"/>
                <a:gd name="connsiteX5" fmla="*/ 167883 w 489819"/>
                <a:gd name="connsiteY5" fmla="*/ 480506 h 502646"/>
                <a:gd name="connsiteX6" fmla="*/ 122 w 489819"/>
                <a:gd name="connsiteY6" fmla="*/ 239410 h 502646"/>
                <a:gd name="connsiteX7" fmla="*/ 205749 w 489819"/>
                <a:gd name="connsiteY7" fmla="*/ 3586 h 502646"/>
                <a:gd name="connsiteX8" fmla="*/ 487108 w 489819"/>
                <a:gd name="connsiteY8" fmla="*/ 192437 h 502646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184180 w 489819"/>
                <a:gd name="connsiteY3" fmla="*/ 502555 h 502555"/>
                <a:gd name="connsiteX4" fmla="*/ 167883 w 489819"/>
                <a:gd name="connsiteY4" fmla="*/ 480506 h 502555"/>
                <a:gd name="connsiteX5" fmla="*/ 122 w 489819"/>
                <a:gd name="connsiteY5" fmla="*/ 239410 h 502555"/>
                <a:gd name="connsiteX6" fmla="*/ 205749 w 489819"/>
                <a:gd name="connsiteY6" fmla="*/ 3586 h 502555"/>
                <a:gd name="connsiteX7" fmla="*/ 487108 w 489819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8913" h="502555">
                  <a:moveTo>
                    <a:pt x="487108" y="192437"/>
                  </a:moveTo>
                  <a:cubicBezTo>
                    <a:pt x="492332" y="226652"/>
                    <a:pt x="482083" y="229460"/>
                    <a:pt x="488546" y="246600"/>
                  </a:cubicBezTo>
                  <a:cubicBezTo>
                    <a:pt x="495256" y="362115"/>
                    <a:pt x="408979" y="457499"/>
                    <a:pt x="312157" y="483862"/>
                  </a:cubicBezTo>
                  <a:lnTo>
                    <a:pt x="184180" y="502555"/>
                  </a:lnTo>
                  <a:cubicBezTo>
                    <a:pt x="185138" y="490572"/>
                    <a:pt x="180345" y="484820"/>
                    <a:pt x="167883" y="480506"/>
                  </a:cubicBezTo>
                  <a:cubicBezTo>
                    <a:pt x="62912" y="444078"/>
                    <a:pt x="-3233" y="350612"/>
                    <a:pt x="122" y="239410"/>
                  </a:cubicBezTo>
                  <a:cubicBezTo>
                    <a:pt x="3956" y="116705"/>
                    <a:pt x="95985" y="22759"/>
                    <a:pt x="205749" y="3586"/>
                  </a:cubicBezTo>
                  <a:cubicBezTo>
                    <a:pt x="338040" y="-19421"/>
                    <a:pt x="460266" y="71170"/>
                    <a:pt x="487108" y="192437"/>
                  </a:cubicBezTo>
                  <a:close/>
                </a:path>
              </a:pathLst>
            </a:custGeom>
            <a:solidFill>
              <a:schemeClr val="accent5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12">
              <a:extLst>
                <a:ext uri="{FF2B5EF4-FFF2-40B4-BE49-F238E27FC236}">
                  <a16:creationId xmlns:a16="http://schemas.microsoft.com/office/drawing/2014/main" xmlns="" id="{F50ED870-3A45-4576-A49C-CEFCD25693D4}"/>
                </a:ext>
              </a:extLst>
            </p:cNvPr>
            <p:cNvSpPr/>
            <p:nvPr/>
          </p:nvSpPr>
          <p:spPr>
            <a:xfrm>
              <a:off x="1674333" y="1831704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3">
              <a:extLst>
                <a:ext uri="{FF2B5EF4-FFF2-40B4-BE49-F238E27FC236}">
                  <a16:creationId xmlns:a16="http://schemas.microsoft.com/office/drawing/2014/main" xmlns="" id="{15ED6A34-2397-4C07-94FC-208AD290306B}"/>
                </a:ext>
              </a:extLst>
            </p:cNvPr>
            <p:cNvSpPr/>
            <p:nvPr/>
          </p:nvSpPr>
          <p:spPr>
            <a:xfrm>
              <a:off x="1866868" y="1831704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solidFill>
              <a:srgbClr val="888888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14">
              <a:extLst>
                <a:ext uri="{FF2B5EF4-FFF2-40B4-BE49-F238E27FC236}">
                  <a16:creationId xmlns:a16="http://schemas.microsoft.com/office/drawing/2014/main" xmlns="" id="{A940AD7E-8ECC-4BB7-8A67-94E389B87780}"/>
                </a:ext>
              </a:extLst>
            </p:cNvPr>
            <p:cNvSpPr/>
            <p:nvPr/>
          </p:nvSpPr>
          <p:spPr>
            <a:xfrm>
              <a:off x="947897" y="2809870"/>
              <a:ext cx="2478068" cy="3542151"/>
            </a:xfrm>
            <a:custGeom>
              <a:avLst/>
              <a:gdLst>
                <a:gd name="connsiteX0" fmla="*/ 2365550 w 2478068"/>
                <a:gd name="connsiteY0" fmla="*/ 3232633 h 3542151"/>
                <a:gd name="connsiteX1" fmla="*/ 2388078 w 2478068"/>
                <a:gd name="connsiteY1" fmla="*/ 3219691 h 3542151"/>
                <a:gd name="connsiteX2" fmla="*/ 2478189 w 2478068"/>
                <a:gd name="connsiteY2" fmla="*/ 3217774 h 3542151"/>
                <a:gd name="connsiteX3" fmla="*/ 2355005 w 2478068"/>
                <a:gd name="connsiteY3" fmla="*/ 3476126 h 3542151"/>
                <a:gd name="connsiteX4" fmla="*/ 2072687 w 2478068"/>
                <a:gd name="connsiteY4" fmla="*/ 3510157 h 3542151"/>
                <a:gd name="connsiteX5" fmla="*/ 1861308 w 2478068"/>
                <a:gd name="connsiteY5" fmla="*/ 3353900 h 3542151"/>
                <a:gd name="connsiteX6" fmla="*/ 1673416 w 2478068"/>
                <a:gd name="connsiteY6" fmla="*/ 3133414 h 3542151"/>
                <a:gd name="connsiteX7" fmla="*/ 1531539 w 2478068"/>
                <a:gd name="connsiteY7" fmla="*/ 3003999 h 3542151"/>
                <a:gd name="connsiteX8" fmla="*/ 1192182 w 2478068"/>
                <a:gd name="connsiteY8" fmla="*/ 3018858 h 3542151"/>
                <a:gd name="connsiteX9" fmla="*/ 1014356 w 2478068"/>
                <a:gd name="connsiteY9" fmla="*/ 3204832 h 3542151"/>
                <a:gd name="connsiteX10" fmla="*/ 841322 w 2478068"/>
                <a:gd name="connsiteY10" fmla="*/ 3400873 h 3542151"/>
                <a:gd name="connsiteX11" fmla="*/ 549898 w 2478068"/>
                <a:gd name="connsiteY11" fmla="*/ 3543230 h 3542151"/>
                <a:gd name="connsiteX12" fmla="*/ 180824 w 2478068"/>
                <a:gd name="connsiteY12" fmla="*/ 3373552 h 3542151"/>
                <a:gd name="connsiteX13" fmla="*/ 63870 w 2478068"/>
                <a:gd name="connsiteY13" fmla="*/ 3055286 h 3542151"/>
                <a:gd name="connsiteX14" fmla="*/ 132413 w 2478068"/>
                <a:gd name="connsiteY14" fmla="*/ 2584596 h 3542151"/>
                <a:gd name="connsiteX15" fmla="*/ 387888 w 2478068"/>
                <a:gd name="connsiteY15" fmla="*/ 2089941 h 3542151"/>
                <a:gd name="connsiteX16" fmla="*/ 630902 w 2478068"/>
                <a:gd name="connsiteY16" fmla="*/ 1706488 h 3542151"/>
                <a:gd name="connsiteX17" fmla="*/ 804415 w 2478068"/>
                <a:gd name="connsiteY17" fmla="*/ 1289003 h 3542151"/>
                <a:gd name="connsiteX18" fmla="*/ 804894 w 2478068"/>
                <a:gd name="connsiteY18" fmla="*/ 1027296 h 3542151"/>
                <a:gd name="connsiteX19" fmla="*/ 13542 w 2478068"/>
                <a:gd name="connsiteY19" fmla="*/ 491899 h 3542151"/>
                <a:gd name="connsiteX20" fmla="*/ 31756 w 2478068"/>
                <a:gd name="connsiteY20" fmla="*/ 153501 h 3542151"/>
                <a:gd name="connsiteX21" fmla="*/ 73936 w 2478068"/>
                <a:gd name="connsiteY21" fmla="*/ 95983 h 3542151"/>
                <a:gd name="connsiteX22" fmla="*/ 151585 w 2478068"/>
                <a:gd name="connsiteY22" fmla="*/ 127139 h 3542151"/>
                <a:gd name="connsiteX23" fmla="*/ 151585 w 2478068"/>
                <a:gd name="connsiteY23" fmla="*/ 173633 h 3542151"/>
                <a:gd name="connsiteX24" fmla="*/ 124264 w 2478068"/>
                <a:gd name="connsiteY24" fmla="*/ 281479 h 3542151"/>
                <a:gd name="connsiteX25" fmla="*/ 238342 w 2478068"/>
                <a:gd name="connsiteY25" fmla="*/ 713343 h 3542151"/>
                <a:gd name="connsiteX26" fmla="*/ 612209 w 2478068"/>
                <a:gd name="connsiteY26" fmla="*/ 918970 h 3542151"/>
                <a:gd name="connsiteX27" fmla="*/ 1174927 w 2478068"/>
                <a:gd name="connsiteY27" fmla="*/ 839404 h 3542151"/>
                <a:gd name="connsiteX28" fmla="*/ 1440468 w 2478068"/>
                <a:gd name="connsiteY28" fmla="*/ 476561 h 3542151"/>
                <a:gd name="connsiteX29" fmla="*/ 1385826 w 2478068"/>
                <a:gd name="connsiteY29" fmla="*/ 113718 h 3542151"/>
                <a:gd name="connsiteX30" fmla="*/ 1371926 w 2478068"/>
                <a:gd name="connsiteY30" fmla="*/ 89273 h 3542151"/>
                <a:gd name="connsiteX31" fmla="*/ 1372405 w 2478068"/>
                <a:gd name="connsiteY31" fmla="*/ 35589 h 3542151"/>
                <a:gd name="connsiteX32" fmla="*/ 1403561 w 2478068"/>
                <a:gd name="connsiteY32" fmla="*/ 5392 h 3542151"/>
                <a:gd name="connsiteX33" fmla="*/ 1446220 w 2478068"/>
                <a:gd name="connsiteY33" fmla="*/ 8268 h 3542151"/>
                <a:gd name="connsiteX34" fmla="*/ 1500862 w 2478068"/>
                <a:gd name="connsiteY34" fmla="*/ 77290 h 3542151"/>
                <a:gd name="connsiteX35" fmla="*/ 1505655 w 2478068"/>
                <a:gd name="connsiteY35" fmla="*/ 647198 h 3542151"/>
                <a:gd name="connsiteX36" fmla="*/ 1166299 w 2478068"/>
                <a:gd name="connsiteY36" fmla="*/ 969778 h 3542151"/>
                <a:gd name="connsiteX37" fmla="*/ 929037 w 2478068"/>
                <a:gd name="connsiteY37" fmla="*/ 1021544 h 3542151"/>
                <a:gd name="connsiteX38" fmla="*/ 875354 w 2478068"/>
                <a:gd name="connsiteY38" fmla="*/ 1439508 h 3542151"/>
                <a:gd name="connsiteX39" fmla="*/ 663975 w 2478068"/>
                <a:gd name="connsiteY39" fmla="*/ 1870894 h 3542151"/>
                <a:gd name="connsiteX40" fmla="*/ 427672 w 2478068"/>
                <a:gd name="connsiteY40" fmla="*/ 2228943 h 3542151"/>
                <a:gd name="connsiteX41" fmla="*/ 186575 w 2478068"/>
                <a:gd name="connsiteY41" fmla="*/ 2759547 h 3542151"/>
                <a:gd name="connsiteX42" fmla="*/ 205269 w 2478068"/>
                <a:gd name="connsiteY42" fmla="*/ 3166008 h 3542151"/>
                <a:gd name="connsiteX43" fmla="*/ 376864 w 2478068"/>
                <a:gd name="connsiteY43" fmla="*/ 3386014 h 3542151"/>
                <a:gd name="connsiteX44" fmla="*/ 648158 w 2478068"/>
                <a:gd name="connsiteY44" fmla="*/ 3392725 h 3542151"/>
                <a:gd name="connsiteX45" fmla="*/ 824546 w 2478068"/>
                <a:gd name="connsiteY45" fmla="*/ 3237426 h 3542151"/>
                <a:gd name="connsiteX46" fmla="*/ 1007166 w 2478068"/>
                <a:gd name="connsiteY46" fmla="*/ 3022213 h 3542151"/>
                <a:gd name="connsiteX47" fmla="*/ 1211355 w 2478068"/>
                <a:gd name="connsiteY47" fmla="*/ 2864997 h 3542151"/>
                <a:gd name="connsiteX48" fmla="*/ 1563653 w 2478068"/>
                <a:gd name="connsiteY48" fmla="*/ 2888004 h 3542151"/>
                <a:gd name="connsiteX49" fmla="*/ 1733810 w 2478068"/>
                <a:gd name="connsiteY49" fmla="*/ 3029882 h 3542151"/>
                <a:gd name="connsiteX50" fmla="*/ 1896299 w 2478068"/>
                <a:gd name="connsiteY50" fmla="*/ 3227360 h 3542151"/>
                <a:gd name="connsiteX51" fmla="*/ 2089943 w 2478068"/>
                <a:gd name="connsiteY51" fmla="*/ 3395600 h 3542151"/>
                <a:gd name="connsiteX52" fmla="*/ 2168071 w 2478068"/>
                <a:gd name="connsiteY52" fmla="*/ 3421484 h 3542151"/>
                <a:gd name="connsiteX53" fmla="*/ 2314742 w 2478068"/>
                <a:gd name="connsiteY53" fmla="*/ 3358693 h 3542151"/>
                <a:gd name="connsiteX54" fmla="*/ 2365550 w 2478068"/>
                <a:gd name="connsiteY54" fmla="*/ 3232633 h 354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478068" h="3542151">
                  <a:moveTo>
                    <a:pt x="2365550" y="3232633"/>
                  </a:moveTo>
                  <a:cubicBezTo>
                    <a:pt x="2368905" y="3220650"/>
                    <a:pt x="2375136" y="3217774"/>
                    <a:pt x="2388078" y="3219691"/>
                  </a:cubicBezTo>
                  <a:cubicBezTo>
                    <a:pt x="2418275" y="3224484"/>
                    <a:pt x="2448472" y="3223046"/>
                    <a:pt x="2478189" y="3217774"/>
                  </a:cubicBezTo>
                  <a:cubicBezTo>
                    <a:pt x="2470520" y="3319868"/>
                    <a:pt x="2436489" y="3410939"/>
                    <a:pt x="2355005" y="3476126"/>
                  </a:cubicBezTo>
                  <a:cubicBezTo>
                    <a:pt x="2269687" y="3544189"/>
                    <a:pt x="2172385" y="3548982"/>
                    <a:pt x="2072687" y="3510157"/>
                  </a:cubicBezTo>
                  <a:cubicBezTo>
                    <a:pt x="1988327" y="3477084"/>
                    <a:pt x="1922661" y="3418128"/>
                    <a:pt x="1861308" y="3353900"/>
                  </a:cubicBezTo>
                  <a:cubicBezTo>
                    <a:pt x="1794683" y="3283920"/>
                    <a:pt x="1738124" y="3205312"/>
                    <a:pt x="1673416" y="3133414"/>
                  </a:cubicBezTo>
                  <a:cubicBezTo>
                    <a:pt x="1630278" y="3085482"/>
                    <a:pt x="1585701" y="3039468"/>
                    <a:pt x="1531539" y="3003999"/>
                  </a:cubicBezTo>
                  <a:cubicBezTo>
                    <a:pt x="1417940" y="2930184"/>
                    <a:pt x="1299070" y="2935456"/>
                    <a:pt x="1192182" y="3018858"/>
                  </a:cubicBezTo>
                  <a:cubicBezTo>
                    <a:pt x="1123640" y="3072062"/>
                    <a:pt x="1069477" y="3138687"/>
                    <a:pt x="1014356" y="3204832"/>
                  </a:cubicBezTo>
                  <a:cubicBezTo>
                    <a:pt x="958755" y="3271937"/>
                    <a:pt x="905551" y="3340958"/>
                    <a:pt x="841322" y="3400873"/>
                  </a:cubicBezTo>
                  <a:cubicBezTo>
                    <a:pt x="758880" y="3478043"/>
                    <a:pt x="663975" y="3531247"/>
                    <a:pt x="549898" y="3543230"/>
                  </a:cubicBezTo>
                  <a:cubicBezTo>
                    <a:pt x="394120" y="3559047"/>
                    <a:pt x="270935" y="3499133"/>
                    <a:pt x="180824" y="3373552"/>
                  </a:cubicBezTo>
                  <a:cubicBezTo>
                    <a:pt x="113240" y="3278647"/>
                    <a:pt x="78729" y="3169842"/>
                    <a:pt x="63870" y="3055286"/>
                  </a:cubicBezTo>
                  <a:cubicBezTo>
                    <a:pt x="42301" y="2892318"/>
                    <a:pt x="75853" y="2736540"/>
                    <a:pt x="132413" y="2584596"/>
                  </a:cubicBezTo>
                  <a:cubicBezTo>
                    <a:pt x="198079" y="2409646"/>
                    <a:pt x="286753" y="2246678"/>
                    <a:pt x="387888" y="2089941"/>
                  </a:cubicBezTo>
                  <a:cubicBezTo>
                    <a:pt x="469852" y="1962922"/>
                    <a:pt x="555170" y="1837821"/>
                    <a:pt x="630902" y="1706488"/>
                  </a:cubicBezTo>
                  <a:cubicBezTo>
                    <a:pt x="706634" y="1574676"/>
                    <a:pt x="770383" y="1438070"/>
                    <a:pt x="804415" y="1289003"/>
                  </a:cubicBezTo>
                  <a:cubicBezTo>
                    <a:pt x="823108" y="1207040"/>
                    <a:pt x="817356" y="1024899"/>
                    <a:pt x="804894" y="1027296"/>
                  </a:cubicBezTo>
                  <a:cubicBezTo>
                    <a:pt x="456910" y="109200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7940" y="-839"/>
                    <a:pt x="1432799" y="-3715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29037" y="1021544"/>
                    <a:pt x="929037" y="1021544"/>
                  </a:cubicBezTo>
                  <a:cubicBezTo>
                    <a:pt x="929037" y="1021544"/>
                    <a:pt x="941020" y="1268392"/>
                    <a:pt x="875354" y="1439508"/>
                  </a:cubicBezTo>
                  <a:cubicBezTo>
                    <a:pt x="824546" y="1592890"/>
                    <a:pt x="750731" y="1735247"/>
                    <a:pt x="663975" y="1870894"/>
                  </a:cubicBezTo>
                  <a:cubicBezTo>
                    <a:pt x="586805" y="1991202"/>
                    <a:pt x="504842" y="2108635"/>
                    <a:pt x="427672" y="2228943"/>
                  </a:cubicBezTo>
                  <a:cubicBezTo>
                    <a:pt x="321743" y="2393828"/>
                    <a:pt x="230673" y="2566382"/>
                    <a:pt x="186575" y="2759547"/>
                  </a:cubicBezTo>
                  <a:cubicBezTo>
                    <a:pt x="155420" y="2896152"/>
                    <a:pt x="154940" y="3032758"/>
                    <a:pt x="205269" y="3166008"/>
                  </a:cubicBezTo>
                  <a:cubicBezTo>
                    <a:pt x="239780" y="3256599"/>
                    <a:pt x="292984" y="3333768"/>
                    <a:pt x="376864" y="3386014"/>
                  </a:cubicBezTo>
                  <a:cubicBezTo>
                    <a:pt x="466017" y="3441615"/>
                    <a:pt x="556129" y="3441615"/>
                    <a:pt x="648158" y="3392725"/>
                  </a:cubicBezTo>
                  <a:cubicBezTo>
                    <a:pt x="719576" y="3354859"/>
                    <a:pt x="772780" y="3296861"/>
                    <a:pt x="824546" y="3237426"/>
                  </a:cubicBezTo>
                  <a:cubicBezTo>
                    <a:pt x="886378" y="3166487"/>
                    <a:pt x="944855" y="3092672"/>
                    <a:pt x="1007166" y="3022213"/>
                  </a:cubicBezTo>
                  <a:cubicBezTo>
                    <a:pt x="1064684" y="2956546"/>
                    <a:pt x="1130830" y="2901425"/>
                    <a:pt x="1211355" y="2864997"/>
                  </a:cubicBezTo>
                  <a:cubicBezTo>
                    <a:pt x="1332622" y="2809875"/>
                    <a:pt x="1450055" y="2825693"/>
                    <a:pt x="1563653" y="2888004"/>
                  </a:cubicBezTo>
                  <a:cubicBezTo>
                    <a:pt x="1629319" y="2923953"/>
                    <a:pt x="1682523" y="2976198"/>
                    <a:pt x="1733810" y="3029882"/>
                  </a:cubicBezTo>
                  <a:cubicBezTo>
                    <a:pt x="1793246" y="3091713"/>
                    <a:pt x="1839260" y="3164091"/>
                    <a:pt x="1896299" y="3227360"/>
                  </a:cubicBezTo>
                  <a:cubicBezTo>
                    <a:pt x="1953817" y="3291109"/>
                    <a:pt x="2011335" y="3355338"/>
                    <a:pt x="2089943" y="3395600"/>
                  </a:cubicBezTo>
                  <a:cubicBezTo>
                    <a:pt x="2114867" y="3408542"/>
                    <a:pt x="2140750" y="3417649"/>
                    <a:pt x="2168071" y="3421484"/>
                  </a:cubicBezTo>
                  <a:cubicBezTo>
                    <a:pt x="2229424" y="3430111"/>
                    <a:pt x="2277835" y="3406146"/>
                    <a:pt x="2314742" y="3358693"/>
                  </a:cubicBezTo>
                  <a:cubicBezTo>
                    <a:pt x="2343501" y="3321786"/>
                    <a:pt x="2358360" y="3278647"/>
                    <a:pt x="2365550" y="323263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15">
              <a:extLst>
                <a:ext uri="{FF2B5EF4-FFF2-40B4-BE49-F238E27FC236}">
                  <a16:creationId xmlns:a16="http://schemas.microsoft.com/office/drawing/2014/main" xmlns="" id="{01FCA7CF-8DCD-4BD6-991B-69EF63B17D0E}"/>
                </a:ext>
              </a:extLst>
            </p:cNvPr>
            <p:cNvSpPr/>
            <p:nvPr/>
          </p:nvSpPr>
          <p:spPr>
            <a:xfrm>
              <a:off x="1601327" y="1922774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16">
              <a:extLst>
                <a:ext uri="{FF2B5EF4-FFF2-40B4-BE49-F238E27FC236}">
                  <a16:creationId xmlns:a16="http://schemas.microsoft.com/office/drawing/2014/main" xmlns="" id="{52AA6956-4981-4776-9590-4C0288810BA6}"/>
                </a:ext>
              </a:extLst>
            </p:cNvPr>
            <p:cNvSpPr/>
            <p:nvPr/>
          </p:nvSpPr>
          <p:spPr>
            <a:xfrm>
              <a:off x="1021833" y="1881553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17">
              <a:extLst>
                <a:ext uri="{FF2B5EF4-FFF2-40B4-BE49-F238E27FC236}">
                  <a16:creationId xmlns:a16="http://schemas.microsoft.com/office/drawing/2014/main" xmlns="" id="{F6FDE41F-1FD3-4476-AF86-0824E5FCB896}"/>
                </a:ext>
              </a:extLst>
            </p:cNvPr>
            <p:cNvSpPr/>
            <p:nvPr/>
          </p:nvSpPr>
          <p:spPr>
            <a:xfrm>
              <a:off x="1299963" y="1870238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18">
              <a:extLst>
                <a:ext uri="{FF2B5EF4-FFF2-40B4-BE49-F238E27FC236}">
                  <a16:creationId xmlns:a16="http://schemas.microsoft.com/office/drawing/2014/main" xmlns="" id="{E22DA241-5B65-41FE-BEFA-198E33448F18}"/>
                </a:ext>
              </a:extLst>
            </p:cNvPr>
            <p:cNvSpPr/>
            <p:nvPr/>
          </p:nvSpPr>
          <p:spPr>
            <a:xfrm>
              <a:off x="3206080" y="5617828"/>
              <a:ext cx="335522" cy="335522"/>
            </a:xfrm>
            <a:custGeom>
              <a:avLst/>
              <a:gdLst>
                <a:gd name="connsiteX0" fmla="*/ 169678 w 335521"/>
                <a:gd name="connsiteY0" fmla="*/ 339835 h 335521"/>
                <a:gd name="connsiteX1" fmla="*/ 0 w 335521"/>
                <a:gd name="connsiteY1" fmla="*/ 171116 h 335521"/>
                <a:gd name="connsiteX2" fmla="*/ 169678 w 335521"/>
                <a:gd name="connsiteY2" fmla="*/ 0 h 335521"/>
                <a:gd name="connsiteX3" fmla="*/ 339836 w 335521"/>
                <a:gd name="connsiteY3" fmla="*/ 169199 h 335521"/>
                <a:gd name="connsiteX4" fmla="*/ 169678 w 335521"/>
                <a:gd name="connsiteY4" fmla="*/ 339835 h 33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521" h="335521">
                  <a:moveTo>
                    <a:pt x="169678" y="339835"/>
                  </a:moveTo>
                  <a:cubicBezTo>
                    <a:pt x="74773" y="339835"/>
                    <a:pt x="479" y="266021"/>
                    <a:pt x="0" y="171116"/>
                  </a:cubicBezTo>
                  <a:cubicBezTo>
                    <a:pt x="0" y="75732"/>
                    <a:pt x="74294" y="0"/>
                    <a:pt x="169678" y="0"/>
                  </a:cubicBezTo>
                  <a:cubicBezTo>
                    <a:pt x="263624" y="0"/>
                    <a:pt x="339836" y="75732"/>
                    <a:pt x="339836" y="169199"/>
                  </a:cubicBezTo>
                  <a:cubicBezTo>
                    <a:pt x="340315" y="264103"/>
                    <a:pt x="265062" y="339835"/>
                    <a:pt x="169678" y="33983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Steps of Management</a:t>
            </a:r>
            <a:endParaRPr lang="en-US" b="1" u="sng" dirty="0">
              <a:solidFill>
                <a:schemeClr val="bg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hevron 5"/>
          <p:cNvSpPr/>
          <p:nvPr/>
        </p:nvSpPr>
        <p:spPr>
          <a:xfrm rot="5400000">
            <a:off x="762000" y="1828800"/>
            <a:ext cx="484632" cy="484632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 rot="5400000">
            <a:off x="762000" y="4648200"/>
            <a:ext cx="484632" cy="484632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 rot="5400000">
            <a:off x="762000" y="2971800"/>
            <a:ext cx="484632" cy="484632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 rot="5400000">
            <a:off x="762000" y="3581400"/>
            <a:ext cx="484632" cy="484632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rot="5400000">
            <a:off x="762000" y="4114800"/>
            <a:ext cx="484632" cy="484632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 rot="5400000">
            <a:off x="762000" y="2438400"/>
            <a:ext cx="484632" cy="484632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2600" y="1828800"/>
            <a:ext cx="6477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Diagnosis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2600" y="2362200"/>
            <a:ext cx="6477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Categorization of patients into A,B,C 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8800" y="2895600"/>
            <a:ext cx="64008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Identify the right time for Labs (Day 5/6)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" y="3505200"/>
            <a:ext cx="64008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Too early labs will not reveal the </a:t>
            </a:r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inflammation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8800" y="4038600"/>
            <a:ext cx="64008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Regular </a:t>
            </a:r>
            <a:r>
              <a:rPr lang="en-US" sz="20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Sats</a:t>
            </a:r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check with frequent Labs (Q 48-72 hrs)</a:t>
            </a:r>
            <a:endParaRPr lang="en-US" sz="2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52600" y="4572000"/>
            <a:ext cx="6477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CDC says Pt with low </a:t>
            </a:r>
            <a:r>
              <a:rPr lang="en-US" sz="20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sats</a:t>
            </a:r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to be treated at hospital </a:t>
            </a:r>
            <a:endParaRPr lang="en-US" sz="2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Chevron 19"/>
          <p:cNvSpPr/>
          <p:nvPr/>
        </p:nvSpPr>
        <p:spPr>
          <a:xfrm rot="5400000">
            <a:off x="762000" y="5181600"/>
            <a:ext cx="484632" cy="484632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600" y="5105400"/>
            <a:ext cx="6477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CDC says oral </a:t>
            </a:r>
            <a:r>
              <a:rPr lang="en-US" sz="20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steroids,LMWH</a:t>
            </a:r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to be started only at hospital. </a:t>
            </a:r>
            <a:r>
              <a:rPr lang="en-US" sz="2000" dirty="0" smtClean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Early use of oral steroids are not beneficial</a:t>
            </a:r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endParaRPr lang="en-US" sz="2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" y="6096000"/>
            <a:ext cx="8382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Early institution of oral steroids will help the virus to multiply</a:t>
            </a:r>
            <a:endParaRPr lang="en-US" sz="2400" dirty="0">
              <a:solidFill>
                <a:srgbClr val="FF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  </a:t>
            </a:r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Step up Management</a:t>
            </a:r>
            <a:endParaRPr lang="en-US" b="1" u="sng" dirty="0">
              <a:solidFill>
                <a:schemeClr val="bg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81000" y="3932237"/>
          <a:ext cx="8229600" cy="292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Up Arrow 4"/>
          <p:cNvSpPr/>
          <p:nvPr/>
        </p:nvSpPr>
        <p:spPr>
          <a:xfrm>
            <a:off x="4191000" y="2362200"/>
            <a:ext cx="484632" cy="219760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1752600"/>
            <a:ext cx="25146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Dexamethasone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2286000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CRP &gt;5 x ULN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NLR &gt;3.13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D-Dimer &gt; 2 x ULN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RDW &gt; 14.5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LYMPHOCYTOPENIA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SpO2 &lt; 95 % (CDC)  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 </a:t>
            </a:r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Step up Management</a:t>
            </a:r>
            <a:endParaRPr lang="en-US" b="1" u="sng" dirty="0">
              <a:solidFill>
                <a:schemeClr val="bg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81000" y="3932237"/>
          <a:ext cx="8229600" cy="292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Up Arrow 4"/>
          <p:cNvSpPr/>
          <p:nvPr/>
        </p:nvSpPr>
        <p:spPr>
          <a:xfrm rot="19172554">
            <a:off x="2295943" y="1971204"/>
            <a:ext cx="484632" cy="3016422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0" y="1524000"/>
            <a:ext cx="25146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Anti-coagulant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2286000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CRP &gt;5 x ULN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NLR &gt;3.13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D-Dimer &gt; 2 x ULN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RDW &gt; 14.5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LYMPHOCYTOPENIA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SpO2 &lt; 95 % (CDC)  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Up Arrow 7"/>
          <p:cNvSpPr/>
          <p:nvPr/>
        </p:nvSpPr>
        <p:spPr>
          <a:xfrm rot="2502313">
            <a:off x="6098805" y="2047529"/>
            <a:ext cx="484632" cy="2860291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524000"/>
            <a:ext cx="25146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Dexamethasone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0" y="1524000"/>
            <a:ext cx="25146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 Oxygen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u="sng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Fight </a:t>
            </a:r>
            <a:r>
              <a:rPr lang="en-US" sz="4000" b="1" u="sng" dirty="0" err="1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inflmmation</a:t>
            </a:r>
            <a:r>
              <a:rPr lang="en-US" sz="4000" b="1" u="sng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at the right time</a:t>
            </a:r>
            <a:endParaRPr lang="en-US" sz="4000" b="1" u="sng" dirty="0">
              <a:solidFill>
                <a:schemeClr val="bg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534400" cy="48768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Dexamethasone</a:t>
            </a:r>
            <a:r>
              <a:rPr lang="en-US" b="1" dirty="0" smtClean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is the Game changer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Most of the studies are done with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Dexamethasone</a:t>
            </a:r>
            <a:endParaRPr lang="en-US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Dexamethasone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causes less fluid retention and possibly less electrolyte imbalance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The effects may be a class effect of Corticosteroids</a:t>
            </a:r>
          </a:p>
          <a:p>
            <a:r>
              <a:rPr lang="en-US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Early use will help the virus to multiply by suppressing the immunity &amp; may cause decrease in PaO2 levels. It can increase mortality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Use at the right time will dampen the cytokine storm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152400" y="5867400"/>
            <a:ext cx="7543800" cy="56083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7848600" y="5867400"/>
            <a:ext cx="1066800" cy="560832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  </a:t>
            </a:r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Sequence of events </a:t>
            </a:r>
            <a:endParaRPr lang="en-US" b="1" u="sng" dirty="0">
              <a:solidFill>
                <a:schemeClr val="bg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52400" y="1676400"/>
          <a:ext cx="6477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781800" y="3657600"/>
            <a:ext cx="369200" cy="431895"/>
            <a:chOff x="4359607" y="2047033"/>
            <a:chExt cx="369200" cy="43189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Right Arrow 5"/>
            <p:cNvSpPr/>
            <p:nvPr/>
          </p:nvSpPr>
          <p:spPr>
            <a:xfrm>
              <a:off x="4359607" y="2047033"/>
              <a:ext cx="369200" cy="431895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ight Arrow 4"/>
            <p:cNvSpPr/>
            <p:nvPr/>
          </p:nvSpPr>
          <p:spPr>
            <a:xfrm>
              <a:off x="4359607" y="2133412"/>
              <a:ext cx="258440" cy="259137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39000" y="3352800"/>
            <a:ext cx="1905000" cy="1020886"/>
            <a:chOff x="4769829" y="1752538"/>
            <a:chExt cx="1905000" cy="102088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4769829" y="1752538"/>
              <a:ext cx="1701477" cy="1020886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4799730" y="1782439"/>
              <a:ext cx="1875099" cy="9610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kern="12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Decreasing Spo2</a:t>
              </a:r>
              <a:endParaRPr lang="en-US" sz="2200" b="1" kern="12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352800" y="1371600"/>
            <a:ext cx="3733800" cy="1692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It is a late finding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Hospitalization with </a:t>
            </a:r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Spo2&lt;95</a:t>
            </a:r>
            <a:r>
              <a:rPr lang="en-US" sz="2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% </a:t>
            </a:r>
            <a:r>
              <a:rPr lang="en-US" sz="2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is better than waiting it to go &lt; 94%</a:t>
            </a:r>
            <a:endParaRPr lang="en-US" sz="26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7010400" y="2362200"/>
            <a:ext cx="990600" cy="99060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hevron 19"/>
          <p:cNvSpPr/>
          <p:nvPr/>
        </p:nvSpPr>
        <p:spPr>
          <a:xfrm>
            <a:off x="7848600" y="5867400"/>
            <a:ext cx="1066800" cy="560832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Pentagon 20"/>
          <p:cNvSpPr/>
          <p:nvPr/>
        </p:nvSpPr>
        <p:spPr>
          <a:xfrm>
            <a:off x="152400" y="5867400"/>
            <a:ext cx="7543800" cy="56083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735</TotalTime>
  <Words>748</Words>
  <Application>Microsoft Office PowerPoint</Application>
  <PresentationFormat>On-screen Show (4:3)</PresentationFormat>
  <Paragraphs>171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Equity</vt:lpstr>
      <vt:lpstr>Slide 1</vt:lpstr>
      <vt:lpstr>     Covid 19: Salient points</vt:lpstr>
      <vt:lpstr>    Clinical course of Covid</vt:lpstr>
      <vt:lpstr>   How to identify the cytokine storm</vt:lpstr>
      <vt:lpstr>Steps of Management</vt:lpstr>
      <vt:lpstr>       Step up Management</vt:lpstr>
      <vt:lpstr>      Step up Management</vt:lpstr>
      <vt:lpstr>Fight inflmmation at the right time</vt:lpstr>
      <vt:lpstr>       Sequence of events </vt:lpstr>
      <vt:lpstr>Monitoring to guide treatment</vt:lpstr>
      <vt:lpstr>                Red Flags</vt:lpstr>
      <vt:lpstr>Use of Oxygen</vt:lpstr>
      <vt:lpstr>     Dexamethasone Dose</vt:lpstr>
      <vt:lpstr>Three things to manage </vt:lpstr>
      <vt:lpstr>Three Clinical parameters to monitor </vt:lpstr>
      <vt:lpstr>Three lab parameters for monitoring</vt:lpstr>
      <vt:lpstr>Three levels of management</vt:lpstr>
      <vt:lpstr>                    3 Levels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69</cp:revision>
  <dcterms:created xsi:type="dcterms:W3CDTF">2006-08-16T00:00:00Z</dcterms:created>
  <dcterms:modified xsi:type="dcterms:W3CDTF">2021-05-07T21:35:43Z</dcterms:modified>
</cp:coreProperties>
</file>